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6"/>
  </p:notesMasterIdLst>
  <p:sldIdLst>
    <p:sldId id="256" r:id="rId2"/>
    <p:sldId id="279" r:id="rId3"/>
    <p:sldId id="262" r:id="rId4"/>
    <p:sldId id="261" r:id="rId5"/>
    <p:sldId id="271" r:id="rId6"/>
    <p:sldId id="263" r:id="rId7"/>
    <p:sldId id="282" r:id="rId8"/>
    <p:sldId id="272" r:id="rId9"/>
    <p:sldId id="273" r:id="rId10"/>
    <p:sldId id="278" r:id="rId11"/>
    <p:sldId id="274" r:id="rId12"/>
    <p:sldId id="283" r:id="rId13"/>
    <p:sldId id="277" r:id="rId14"/>
    <p:sldId id="265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D58E9-B699-4809-BA60-7357171B8AE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544E67-FC0F-45B8-86C7-B8588817790C}">
      <dgm:prSet/>
      <dgm:spPr>
        <a:solidFill>
          <a:schemeClr val="accent2"/>
        </a:solidFill>
      </dgm:spPr>
      <dgm:t>
        <a:bodyPr/>
        <a:lstStyle/>
        <a:p>
          <a:r>
            <a:rPr lang="en-US" dirty="0" err="1"/>
            <a:t>Rozwijasz</a:t>
          </a:r>
          <a:r>
            <a:rPr lang="en-US" dirty="0"/>
            <a:t> </a:t>
          </a:r>
          <a:r>
            <a:rPr lang="pl-PL" dirty="0"/>
            <a:t>znajomość</a:t>
          </a:r>
          <a:r>
            <a:rPr lang="en-US" dirty="0"/>
            <a:t> </a:t>
          </a:r>
          <a:r>
            <a:rPr lang="en-US" dirty="0" err="1"/>
            <a:t>języka</a:t>
          </a:r>
          <a:r>
            <a:rPr lang="en-US" dirty="0"/>
            <a:t> </a:t>
          </a:r>
          <a:r>
            <a:rPr lang="en-US" dirty="0" err="1"/>
            <a:t>ogólnego</a:t>
          </a:r>
          <a:endParaRPr lang="en-US" dirty="0"/>
        </a:p>
      </dgm:t>
    </dgm:pt>
    <dgm:pt modelId="{CF66FE0C-AC61-4B8D-8690-57D1C875B2C2}" type="parTrans" cxnId="{4DBEF39C-5993-4893-96BB-3FEA4DCE4DAA}">
      <dgm:prSet/>
      <dgm:spPr/>
      <dgm:t>
        <a:bodyPr/>
        <a:lstStyle/>
        <a:p>
          <a:endParaRPr lang="en-US"/>
        </a:p>
      </dgm:t>
    </dgm:pt>
    <dgm:pt modelId="{1D1D5983-2C3E-426B-A96C-6EE349CBE7E0}" type="sibTrans" cxnId="{4DBEF39C-5993-4893-96BB-3FEA4DCE4DAA}">
      <dgm:prSet/>
      <dgm:spPr>
        <a:solidFill>
          <a:srgbClr val="DE5F00"/>
        </a:solidFill>
      </dgm:spPr>
      <dgm:t>
        <a:bodyPr/>
        <a:lstStyle/>
        <a:p>
          <a:endParaRPr lang="en-US"/>
        </a:p>
      </dgm:t>
    </dgm:pt>
    <dgm:pt modelId="{9AAFDD2D-0803-4419-8B6E-E8A29F82AAC6}">
      <dgm:prSet/>
      <dgm:spPr>
        <a:solidFill>
          <a:schemeClr val="accent2"/>
        </a:solidFill>
      </dgm:spPr>
      <dgm:t>
        <a:bodyPr/>
        <a:lstStyle/>
        <a:p>
          <a:r>
            <a:rPr lang="en-US" dirty="0" err="1"/>
            <a:t>Poznajesz</a:t>
          </a:r>
          <a:r>
            <a:rPr lang="en-US" b="1" dirty="0"/>
            <a:t> </a:t>
          </a:r>
          <a:r>
            <a:rPr lang="en-US" b="0" dirty="0" err="1"/>
            <a:t>język</a:t>
          </a:r>
          <a:r>
            <a:rPr lang="en-US" b="0" dirty="0"/>
            <a:t> </a:t>
          </a:r>
          <a:r>
            <a:rPr lang="en-US" b="0" dirty="0" err="1"/>
            <a:t>specjalistyczny</a:t>
          </a:r>
          <a:r>
            <a:rPr lang="en-US" b="0" dirty="0"/>
            <a:t> ze </a:t>
          </a:r>
          <a:r>
            <a:rPr lang="en-US" b="0" dirty="0" err="1"/>
            <a:t>swojej</a:t>
          </a:r>
          <a:r>
            <a:rPr lang="en-US" b="0" dirty="0"/>
            <a:t> </a:t>
          </a:r>
          <a:r>
            <a:rPr lang="en-US" b="0" dirty="0" err="1"/>
            <a:t>dziedziny</a:t>
          </a:r>
          <a:endParaRPr lang="en-US" b="0" dirty="0"/>
        </a:p>
      </dgm:t>
    </dgm:pt>
    <dgm:pt modelId="{845C4E82-627D-4769-A942-7F31211710DA}" type="parTrans" cxnId="{9BF42C8B-61B5-454A-A857-DA01688E44EE}">
      <dgm:prSet/>
      <dgm:spPr/>
      <dgm:t>
        <a:bodyPr/>
        <a:lstStyle/>
        <a:p>
          <a:endParaRPr lang="en-US"/>
        </a:p>
      </dgm:t>
    </dgm:pt>
    <dgm:pt modelId="{D1F007B4-038C-4692-B944-B0D86137E9C6}" type="sibTrans" cxnId="{9BF42C8B-61B5-454A-A857-DA01688E44EE}">
      <dgm:prSet/>
      <dgm:spPr>
        <a:solidFill>
          <a:srgbClr val="DE5F00"/>
        </a:solidFill>
      </dgm:spPr>
      <dgm:t>
        <a:bodyPr/>
        <a:lstStyle/>
        <a:p>
          <a:endParaRPr lang="en-US"/>
        </a:p>
      </dgm:t>
    </dgm:pt>
    <dgm:pt modelId="{1303C23D-43FD-480C-9CA8-74009AA68D0E}">
      <dgm:prSet/>
      <dgm:spPr>
        <a:solidFill>
          <a:schemeClr val="accent2"/>
        </a:solidFill>
      </dgm:spPr>
      <dgm:t>
        <a:bodyPr/>
        <a:lstStyle/>
        <a:p>
          <a:r>
            <a:rPr lang="en-US" b="0" dirty="0" err="1"/>
            <a:t>Uczysz</a:t>
          </a:r>
          <a:r>
            <a:rPr lang="en-US" b="0" dirty="0"/>
            <a:t> </a:t>
          </a:r>
          <a:r>
            <a:rPr lang="en-US" b="0" dirty="0" err="1"/>
            <a:t>się</a:t>
          </a:r>
          <a:r>
            <a:rPr lang="en-US" b="0" dirty="0"/>
            <a:t> pr</a:t>
          </a:r>
          <a:r>
            <a:rPr lang="pl-PL" b="0" dirty="0" err="1"/>
            <a:t>zekazywać</a:t>
          </a:r>
          <a:r>
            <a:rPr lang="pl-PL" b="0" dirty="0"/>
            <a:t> wiedzę</a:t>
          </a:r>
          <a:r>
            <a:rPr lang="en-US" b="0" dirty="0"/>
            <a:t> </a:t>
          </a:r>
        </a:p>
      </dgm:t>
    </dgm:pt>
    <dgm:pt modelId="{3A7BA8B2-FD4C-4EE5-9954-5418DE005C34}" type="parTrans" cxnId="{7105B3E0-8E3D-4D41-B9F0-094DF33C1EA7}">
      <dgm:prSet/>
      <dgm:spPr/>
      <dgm:t>
        <a:bodyPr/>
        <a:lstStyle/>
        <a:p>
          <a:endParaRPr lang="en-US"/>
        </a:p>
      </dgm:t>
    </dgm:pt>
    <dgm:pt modelId="{5D6C7168-FF05-4D11-AE91-E6939F55C6CE}" type="sibTrans" cxnId="{7105B3E0-8E3D-4D41-B9F0-094DF33C1EA7}">
      <dgm:prSet/>
      <dgm:spPr>
        <a:solidFill>
          <a:srgbClr val="DE5F00"/>
        </a:solidFill>
      </dgm:spPr>
      <dgm:t>
        <a:bodyPr/>
        <a:lstStyle/>
        <a:p>
          <a:endParaRPr lang="en-US"/>
        </a:p>
      </dgm:t>
    </dgm:pt>
    <dgm:pt modelId="{CBA51947-52E0-45F9-BEE7-7E735A68972E}">
      <dgm:prSet/>
      <dgm:spPr>
        <a:solidFill>
          <a:schemeClr val="accent2"/>
        </a:solidFill>
      </dgm:spPr>
      <dgm:t>
        <a:bodyPr/>
        <a:lstStyle/>
        <a:p>
          <a:r>
            <a:rPr lang="pl-PL" dirty="0"/>
            <a:t>Zwiększasz swoje szanse na rynku pracy</a:t>
          </a:r>
          <a:endParaRPr lang="en-US" dirty="0"/>
        </a:p>
      </dgm:t>
    </dgm:pt>
    <dgm:pt modelId="{7CFEA941-CA6F-47A2-9CE0-2F2EABFE4C97}" type="parTrans" cxnId="{EA9282F1-0AC4-4237-B285-61CA64581D6C}">
      <dgm:prSet/>
      <dgm:spPr/>
      <dgm:t>
        <a:bodyPr/>
        <a:lstStyle/>
        <a:p>
          <a:endParaRPr lang="en-US"/>
        </a:p>
      </dgm:t>
    </dgm:pt>
    <dgm:pt modelId="{E2E20D2B-AC5F-4A80-B89A-BC9F9E71B257}" type="sibTrans" cxnId="{EA9282F1-0AC4-4237-B285-61CA64581D6C}">
      <dgm:prSet/>
      <dgm:spPr/>
      <dgm:t>
        <a:bodyPr/>
        <a:lstStyle/>
        <a:p>
          <a:endParaRPr lang="en-US"/>
        </a:p>
      </dgm:t>
    </dgm:pt>
    <dgm:pt modelId="{AABFB7C5-9B0F-4D1A-8482-5B267E898084}" type="pres">
      <dgm:prSet presAssocID="{B9CD58E9-B699-4809-BA60-7357171B8AE3}" presName="diagram" presStyleCnt="0">
        <dgm:presLayoutVars>
          <dgm:dir/>
          <dgm:resizeHandles val="exact"/>
        </dgm:presLayoutVars>
      </dgm:prSet>
      <dgm:spPr/>
    </dgm:pt>
    <dgm:pt modelId="{0A0740FE-71FB-4F25-A858-6CC6B5AB741A}" type="pres">
      <dgm:prSet presAssocID="{84544E67-FC0F-45B8-86C7-B8588817790C}" presName="node" presStyleLbl="node1" presStyleIdx="0" presStyleCnt="4" custLinFactNeighborY="-11497">
        <dgm:presLayoutVars>
          <dgm:bulletEnabled val="1"/>
        </dgm:presLayoutVars>
      </dgm:prSet>
      <dgm:spPr/>
    </dgm:pt>
    <dgm:pt modelId="{F3E58402-6720-47A6-82C3-E1088AAD22CA}" type="pres">
      <dgm:prSet presAssocID="{1D1D5983-2C3E-426B-A96C-6EE349CBE7E0}" presName="sibTrans" presStyleLbl="sibTrans2D1" presStyleIdx="0" presStyleCnt="3"/>
      <dgm:spPr/>
    </dgm:pt>
    <dgm:pt modelId="{B4BF890F-8E5A-46E9-A732-2A2A4AF475A8}" type="pres">
      <dgm:prSet presAssocID="{1D1D5983-2C3E-426B-A96C-6EE349CBE7E0}" presName="connectorText" presStyleLbl="sibTrans2D1" presStyleIdx="0" presStyleCnt="3"/>
      <dgm:spPr/>
    </dgm:pt>
    <dgm:pt modelId="{BA2D9D29-A75C-48E8-BFAE-8F4093BD1233}" type="pres">
      <dgm:prSet presAssocID="{9AAFDD2D-0803-4419-8B6E-E8A29F82AAC6}" presName="node" presStyleLbl="node1" presStyleIdx="1" presStyleCnt="4">
        <dgm:presLayoutVars>
          <dgm:bulletEnabled val="1"/>
        </dgm:presLayoutVars>
      </dgm:prSet>
      <dgm:spPr/>
    </dgm:pt>
    <dgm:pt modelId="{B47E59BC-82B1-4B75-9595-EE6A5DBF299C}" type="pres">
      <dgm:prSet presAssocID="{D1F007B4-038C-4692-B944-B0D86137E9C6}" presName="sibTrans" presStyleLbl="sibTrans2D1" presStyleIdx="1" presStyleCnt="3"/>
      <dgm:spPr/>
    </dgm:pt>
    <dgm:pt modelId="{3A8C8BFD-DCEF-4C03-A64E-81383491813A}" type="pres">
      <dgm:prSet presAssocID="{D1F007B4-038C-4692-B944-B0D86137E9C6}" presName="connectorText" presStyleLbl="sibTrans2D1" presStyleIdx="1" presStyleCnt="3"/>
      <dgm:spPr/>
    </dgm:pt>
    <dgm:pt modelId="{6C7F864A-0FB9-4B73-AD09-36FAEFA88751}" type="pres">
      <dgm:prSet presAssocID="{1303C23D-43FD-480C-9CA8-74009AA68D0E}" presName="node" presStyleLbl="node1" presStyleIdx="2" presStyleCnt="4">
        <dgm:presLayoutVars>
          <dgm:bulletEnabled val="1"/>
        </dgm:presLayoutVars>
      </dgm:prSet>
      <dgm:spPr/>
    </dgm:pt>
    <dgm:pt modelId="{AE71EA16-5D0E-4746-BD73-16D12AE6ED8A}" type="pres">
      <dgm:prSet presAssocID="{5D6C7168-FF05-4D11-AE91-E6939F55C6CE}" presName="sibTrans" presStyleLbl="sibTrans2D1" presStyleIdx="2" presStyleCnt="3"/>
      <dgm:spPr/>
    </dgm:pt>
    <dgm:pt modelId="{0CAD1BAC-B21C-41FF-A3B7-53477C7156BA}" type="pres">
      <dgm:prSet presAssocID="{5D6C7168-FF05-4D11-AE91-E6939F55C6CE}" presName="connectorText" presStyleLbl="sibTrans2D1" presStyleIdx="2" presStyleCnt="3"/>
      <dgm:spPr/>
    </dgm:pt>
    <dgm:pt modelId="{90A378DC-2D83-4B57-90B4-C366293A3D9A}" type="pres">
      <dgm:prSet presAssocID="{CBA51947-52E0-45F9-BEE7-7E735A68972E}" presName="node" presStyleLbl="node1" presStyleIdx="3" presStyleCnt="4">
        <dgm:presLayoutVars>
          <dgm:bulletEnabled val="1"/>
        </dgm:presLayoutVars>
      </dgm:prSet>
      <dgm:spPr/>
    </dgm:pt>
  </dgm:ptLst>
  <dgm:cxnLst>
    <dgm:cxn modelId="{B99AF50D-1EFA-4564-B075-65E38D14F759}" type="presOf" srcId="{1D1D5983-2C3E-426B-A96C-6EE349CBE7E0}" destId="{F3E58402-6720-47A6-82C3-E1088AAD22CA}" srcOrd="0" destOrd="0" presId="urn:microsoft.com/office/officeart/2005/8/layout/process5"/>
    <dgm:cxn modelId="{64A46915-7EF7-4656-98ED-C04C6F2FA9C4}" type="presOf" srcId="{5D6C7168-FF05-4D11-AE91-E6939F55C6CE}" destId="{0CAD1BAC-B21C-41FF-A3B7-53477C7156BA}" srcOrd="1" destOrd="0" presId="urn:microsoft.com/office/officeart/2005/8/layout/process5"/>
    <dgm:cxn modelId="{1E6C481E-E68C-463A-8036-D814B0C659C9}" type="presOf" srcId="{5D6C7168-FF05-4D11-AE91-E6939F55C6CE}" destId="{AE71EA16-5D0E-4746-BD73-16D12AE6ED8A}" srcOrd="0" destOrd="0" presId="urn:microsoft.com/office/officeart/2005/8/layout/process5"/>
    <dgm:cxn modelId="{9BF42C8B-61B5-454A-A857-DA01688E44EE}" srcId="{B9CD58E9-B699-4809-BA60-7357171B8AE3}" destId="{9AAFDD2D-0803-4419-8B6E-E8A29F82AAC6}" srcOrd="1" destOrd="0" parTransId="{845C4E82-627D-4769-A942-7F31211710DA}" sibTransId="{D1F007B4-038C-4692-B944-B0D86137E9C6}"/>
    <dgm:cxn modelId="{82A7E88D-888E-4A3E-9680-2EC6A680F3FB}" type="presOf" srcId="{B9CD58E9-B699-4809-BA60-7357171B8AE3}" destId="{AABFB7C5-9B0F-4D1A-8482-5B267E898084}" srcOrd="0" destOrd="0" presId="urn:microsoft.com/office/officeart/2005/8/layout/process5"/>
    <dgm:cxn modelId="{4DBEF39C-5993-4893-96BB-3FEA4DCE4DAA}" srcId="{B9CD58E9-B699-4809-BA60-7357171B8AE3}" destId="{84544E67-FC0F-45B8-86C7-B8588817790C}" srcOrd="0" destOrd="0" parTransId="{CF66FE0C-AC61-4B8D-8690-57D1C875B2C2}" sibTransId="{1D1D5983-2C3E-426B-A96C-6EE349CBE7E0}"/>
    <dgm:cxn modelId="{D582DCA0-01DA-46B7-9724-E14EF23F0D42}" type="presOf" srcId="{1303C23D-43FD-480C-9CA8-74009AA68D0E}" destId="{6C7F864A-0FB9-4B73-AD09-36FAEFA88751}" srcOrd="0" destOrd="0" presId="urn:microsoft.com/office/officeart/2005/8/layout/process5"/>
    <dgm:cxn modelId="{93A2E6A4-50F4-4472-8C92-5573D5D10FD8}" type="presOf" srcId="{D1F007B4-038C-4692-B944-B0D86137E9C6}" destId="{3A8C8BFD-DCEF-4C03-A64E-81383491813A}" srcOrd="1" destOrd="0" presId="urn:microsoft.com/office/officeart/2005/8/layout/process5"/>
    <dgm:cxn modelId="{B93934A8-486E-417D-9BB4-5304146C02FB}" type="presOf" srcId="{84544E67-FC0F-45B8-86C7-B8588817790C}" destId="{0A0740FE-71FB-4F25-A858-6CC6B5AB741A}" srcOrd="0" destOrd="0" presId="urn:microsoft.com/office/officeart/2005/8/layout/process5"/>
    <dgm:cxn modelId="{28D64EB2-7878-4F9F-9774-0F7AC3ED53D4}" type="presOf" srcId="{D1F007B4-038C-4692-B944-B0D86137E9C6}" destId="{B47E59BC-82B1-4B75-9595-EE6A5DBF299C}" srcOrd="0" destOrd="0" presId="urn:microsoft.com/office/officeart/2005/8/layout/process5"/>
    <dgm:cxn modelId="{D13213D9-21EB-4E5C-BFBC-BE777B140F22}" type="presOf" srcId="{9AAFDD2D-0803-4419-8B6E-E8A29F82AAC6}" destId="{BA2D9D29-A75C-48E8-BFAE-8F4093BD1233}" srcOrd="0" destOrd="0" presId="urn:microsoft.com/office/officeart/2005/8/layout/process5"/>
    <dgm:cxn modelId="{7105B3E0-8E3D-4D41-B9F0-094DF33C1EA7}" srcId="{B9CD58E9-B699-4809-BA60-7357171B8AE3}" destId="{1303C23D-43FD-480C-9CA8-74009AA68D0E}" srcOrd="2" destOrd="0" parTransId="{3A7BA8B2-FD4C-4EE5-9954-5418DE005C34}" sibTransId="{5D6C7168-FF05-4D11-AE91-E6939F55C6CE}"/>
    <dgm:cxn modelId="{809903E2-BC4C-498E-8D7F-4A7B7BCEC1D3}" type="presOf" srcId="{1D1D5983-2C3E-426B-A96C-6EE349CBE7E0}" destId="{B4BF890F-8E5A-46E9-A732-2A2A4AF475A8}" srcOrd="1" destOrd="0" presId="urn:microsoft.com/office/officeart/2005/8/layout/process5"/>
    <dgm:cxn modelId="{F1A61DEA-B0CB-402B-B468-743116B1E402}" type="presOf" srcId="{CBA51947-52E0-45F9-BEE7-7E735A68972E}" destId="{90A378DC-2D83-4B57-90B4-C366293A3D9A}" srcOrd="0" destOrd="0" presId="urn:microsoft.com/office/officeart/2005/8/layout/process5"/>
    <dgm:cxn modelId="{EA9282F1-0AC4-4237-B285-61CA64581D6C}" srcId="{B9CD58E9-B699-4809-BA60-7357171B8AE3}" destId="{CBA51947-52E0-45F9-BEE7-7E735A68972E}" srcOrd="3" destOrd="0" parTransId="{7CFEA941-CA6F-47A2-9CE0-2F2EABFE4C97}" sibTransId="{E2E20D2B-AC5F-4A80-B89A-BC9F9E71B257}"/>
    <dgm:cxn modelId="{C0A4602E-4408-4D80-9221-812C52D21AE8}" type="presParOf" srcId="{AABFB7C5-9B0F-4D1A-8482-5B267E898084}" destId="{0A0740FE-71FB-4F25-A858-6CC6B5AB741A}" srcOrd="0" destOrd="0" presId="urn:microsoft.com/office/officeart/2005/8/layout/process5"/>
    <dgm:cxn modelId="{811067A4-CBDC-4206-B343-7206BFC389F4}" type="presParOf" srcId="{AABFB7C5-9B0F-4D1A-8482-5B267E898084}" destId="{F3E58402-6720-47A6-82C3-E1088AAD22CA}" srcOrd="1" destOrd="0" presId="urn:microsoft.com/office/officeart/2005/8/layout/process5"/>
    <dgm:cxn modelId="{853A2C83-4527-4C68-B0F2-FDEF7A7CB39F}" type="presParOf" srcId="{F3E58402-6720-47A6-82C3-E1088AAD22CA}" destId="{B4BF890F-8E5A-46E9-A732-2A2A4AF475A8}" srcOrd="0" destOrd="0" presId="urn:microsoft.com/office/officeart/2005/8/layout/process5"/>
    <dgm:cxn modelId="{FCC5282E-4BFC-43D9-8E07-BC944A675A64}" type="presParOf" srcId="{AABFB7C5-9B0F-4D1A-8482-5B267E898084}" destId="{BA2D9D29-A75C-48E8-BFAE-8F4093BD1233}" srcOrd="2" destOrd="0" presId="urn:microsoft.com/office/officeart/2005/8/layout/process5"/>
    <dgm:cxn modelId="{B271954E-D9E1-49E5-A5AF-E848D1636638}" type="presParOf" srcId="{AABFB7C5-9B0F-4D1A-8482-5B267E898084}" destId="{B47E59BC-82B1-4B75-9595-EE6A5DBF299C}" srcOrd="3" destOrd="0" presId="urn:microsoft.com/office/officeart/2005/8/layout/process5"/>
    <dgm:cxn modelId="{3C5FD3D2-C9A5-493E-9892-54948F2596EA}" type="presParOf" srcId="{B47E59BC-82B1-4B75-9595-EE6A5DBF299C}" destId="{3A8C8BFD-DCEF-4C03-A64E-81383491813A}" srcOrd="0" destOrd="0" presId="urn:microsoft.com/office/officeart/2005/8/layout/process5"/>
    <dgm:cxn modelId="{F2EF805D-9E26-4BBA-A931-CC25FE440C2B}" type="presParOf" srcId="{AABFB7C5-9B0F-4D1A-8482-5B267E898084}" destId="{6C7F864A-0FB9-4B73-AD09-36FAEFA88751}" srcOrd="4" destOrd="0" presId="urn:microsoft.com/office/officeart/2005/8/layout/process5"/>
    <dgm:cxn modelId="{FD27541F-0292-4773-AAF3-F7854967BE3C}" type="presParOf" srcId="{AABFB7C5-9B0F-4D1A-8482-5B267E898084}" destId="{AE71EA16-5D0E-4746-BD73-16D12AE6ED8A}" srcOrd="5" destOrd="0" presId="urn:microsoft.com/office/officeart/2005/8/layout/process5"/>
    <dgm:cxn modelId="{847607A9-9F3F-4715-A37B-0A2E997EECC2}" type="presParOf" srcId="{AE71EA16-5D0E-4746-BD73-16D12AE6ED8A}" destId="{0CAD1BAC-B21C-41FF-A3B7-53477C7156BA}" srcOrd="0" destOrd="0" presId="urn:microsoft.com/office/officeart/2005/8/layout/process5"/>
    <dgm:cxn modelId="{D62321B5-FB8D-446C-AD82-AE4BAC82E75B}" type="presParOf" srcId="{AABFB7C5-9B0F-4D1A-8482-5B267E898084}" destId="{90A378DC-2D83-4B57-90B4-C366293A3D9A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37159-D27F-4F39-9053-7DC5B05B05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CD1D7B-0DD4-4A18-B51D-4D82050AA59C}">
      <dgm:prSet/>
      <dgm:spPr>
        <a:solidFill>
          <a:schemeClr val="accent1"/>
        </a:solidFill>
      </dgm:spPr>
      <dgm:t>
        <a:bodyPr/>
        <a:lstStyle/>
        <a:p>
          <a:r>
            <a:rPr lang="pl-PL" b="1" dirty="0"/>
            <a:t>Dostępne dla wszystkich zainteresowanych studentek i studentów</a:t>
          </a:r>
          <a:r>
            <a:rPr lang="pl-PL" b="1" dirty="0">
              <a:latin typeface="Calibri Light"/>
            </a:rPr>
            <a:t>:</a:t>
          </a:r>
          <a:endParaRPr lang="en-US" dirty="0"/>
        </a:p>
      </dgm:t>
    </dgm:pt>
    <dgm:pt modelId="{B6179B5E-F09F-47E5-87B7-6B0254BDA72B}" type="parTrans" cxnId="{F52B4E91-0B1F-4479-9FD5-C44F739C6CE1}">
      <dgm:prSet/>
      <dgm:spPr/>
      <dgm:t>
        <a:bodyPr/>
        <a:lstStyle/>
        <a:p>
          <a:endParaRPr lang="en-US"/>
        </a:p>
      </dgm:t>
    </dgm:pt>
    <dgm:pt modelId="{0E474E0B-CD61-46FB-8BDB-9A7A919F42BB}" type="sibTrans" cxnId="{F52B4E91-0B1F-4479-9FD5-C44F739C6CE1}">
      <dgm:prSet/>
      <dgm:spPr/>
      <dgm:t>
        <a:bodyPr/>
        <a:lstStyle/>
        <a:p>
          <a:endParaRPr lang="en-US"/>
        </a:p>
      </dgm:t>
    </dgm:pt>
    <dgm:pt modelId="{5AC67C64-58B4-4FEE-952E-90F0935A5462}">
      <dgm:prSet/>
      <dgm:spPr>
        <a:solidFill>
          <a:schemeClr val="accent1"/>
        </a:solidFill>
      </dgm:spPr>
      <dgm:t>
        <a:bodyPr/>
        <a:lstStyle/>
        <a:p>
          <a:r>
            <a:rPr lang="pl-PL" b="1" dirty="0"/>
            <a:t>z wolnymi żetonami</a:t>
          </a:r>
          <a:endParaRPr lang="en-US" dirty="0"/>
        </a:p>
      </dgm:t>
    </dgm:pt>
    <dgm:pt modelId="{3B741F60-A779-427F-BF52-56981859351B}" type="parTrans" cxnId="{2E16FF65-DFAE-4A38-88B6-41F132B55112}">
      <dgm:prSet/>
      <dgm:spPr/>
      <dgm:t>
        <a:bodyPr/>
        <a:lstStyle/>
        <a:p>
          <a:endParaRPr lang="en-US"/>
        </a:p>
      </dgm:t>
    </dgm:pt>
    <dgm:pt modelId="{07BBA130-19E2-4731-9286-5CDB62F90D05}" type="sibTrans" cxnId="{2E16FF65-DFAE-4A38-88B6-41F132B55112}">
      <dgm:prSet/>
      <dgm:spPr/>
      <dgm:t>
        <a:bodyPr/>
        <a:lstStyle/>
        <a:p>
          <a:endParaRPr lang="en-US"/>
        </a:p>
      </dgm:t>
    </dgm:pt>
    <dgm:pt modelId="{2C03C0F4-CA0C-4C1E-816D-570FE2E20353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pl-PL" b="1" dirty="0"/>
            <a:t>II stopnia w ramach obowiązującego lektoratu</a:t>
          </a:r>
          <a:r>
            <a:rPr lang="pl-PL" b="1" dirty="0">
              <a:latin typeface="Calibri Light"/>
            </a:rPr>
            <a:t> </a:t>
          </a:r>
          <a:endParaRPr lang="en-US" dirty="0"/>
        </a:p>
      </dgm:t>
    </dgm:pt>
    <dgm:pt modelId="{47A18DE3-5049-4E07-AC9D-718506578173}" type="parTrans" cxnId="{5EA690CB-C4ED-4981-9F1B-E34E89781DFF}">
      <dgm:prSet/>
      <dgm:spPr/>
      <dgm:t>
        <a:bodyPr/>
        <a:lstStyle/>
        <a:p>
          <a:endParaRPr lang="en-US"/>
        </a:p>
      </dgm:t>
    </dgm:pt>
    <dgm:pt modelId="{9A765CEF-531A-4E1A-A57A-D7D9ECC18FD4}" type="sibTrans" cxnId="{5EA690CB-C4ED-4981-9F1B-E34E89781DFF}">
      <dgm:prSet/>
      <dgm:spPr/>
      <dgm:t>
        <a:bodyPr/>
        <a:lstStyle/>
        <a:p>
          <a:endParaRPr lang="en-US"/>
        </a:p>
      </dgm:t>
    </dgm:pt>
    <dgm:pt modelId="{16560B69-3B4E-4114-B5AF-9D998B5F31F4}">
      <dgm:prSet/>
      <dgm:spPr>
        <a:solidFill>
          <a:schemeClr val="accent1"/>
        </a:solidFill>
      </dgm:spPr>
      <dgm:t>
        <a:bodyPr/>
        <a:lstStyle/>
        <a:p>
          <a:r>
            <a:rPr lang="pl-PL" b="1" dirty="0"/>
            <a:t>lub odpłatnie w cenie 230 zł za 30 godzin nauki</a:t>
          </a:r>
          <a:endParaRPr lang="en-US" dirty="0"/>
        </a:p>
      </dgm:t>
    </dgm:pt>
    <dgm:pt modelId="{59A45D3A-5E53-46FF-91C9-189F9723C2EA}" type="parTrans" cxnId="{DBDDC789-DF34-492D-80E8-E73AE75542CA}">
      <dgm:prSet/>
      <dgm:spPr/>
      <dgm:t>
        <a:bodyPr/>
        <a:lstStyle/>
        <a:p>
          <a:endParaRPr lang="en-US"/>
        </a:p>
      </dgm:t>
    </dgm:pt>
    <dgm:pt modelId="{F3A73374-42D2-4C99-A5F5-3438A74F0FEF}" type="sibTrans" cxnId="{DBDDC789-DF34-492D-80E8-E73AE75542CA}">
      <dgm:prSet/>
      <dgm:spPr/>
      <dgm:t>
        <a:bodyPr/>
        <a:lstStyle/>
        <a:p>
          <a:endParaRPr lang="en-US"/>
        </a:p>
      </dgm:t>
    </dgm:pt>
    <dgm:pt modelId="{F41196E6-A771-405E-8F1D-B60161B515AC}" type="pres">
      <dgm:prSet presAssocID="{54537159-D27F-4F39-9053-7DC5B05B0539}" presName="linear" presStyleCnt="0">
        <dgm:presLayoutVars>
          <dgm:animLvl val="lvl"/>
          <dgm:resizeHandles val="exact"/>
        </dgm:presLayoutVars>
      </dgm:prSet>
      <dgm:spPr/>
    </dgm:pt>
    <dgm:pt modelId="{A29CA7FB-3B20-4A90-86A6-741505DC487D}" type="pres">
      <dgm:prSet presAssocID="{E8CD1D7B-0DD4-4A18-B51D-4D82050AA59C}" presName="parentText" presStyleLbl="node1" presStyleIdx="0" presStyleCnt="4" custScaleY="142416">
        <dgm:presLayoutVars>
          <dgm:chMax val="0"/>
          <dgm:bulletEnabled val="1"/>
        </dgm:presLayoutVars>
      </dgm:prSet>
      <dgm:spPr/>
    </dgm:pt>
    <dgm:pt modelId="{9CB9D8FF-6B90-4FBE-B30F-C760BF8DD288}" type="pres">
      <dgm:prSet presAssocID="{0E474E0B-CD61-46FB-8BDB-9A7A919F42BB}" presName="spacer" presStyleCnt="0"/>
      <dgm:spPr/>
    </dgm:pt>
    <dgm:pt modelId="{5F0C36A9-C702-4604-89B2-BBA0BF43CE33}" type="pres">
      <dgm:prSet presAssocID="{5AC67C64-58B4-4FEE-952E-90F0935A5462}" presName="parentText" presStyleLbl="node1" presStyleIdx="1" presStyleCnt="4" custLinFactNeighborY="-32398">
        <dgm:presLayoutVars>
          <dgm:chMax val="0"/>
          <dgm:bulletEnabled val="1"/>
        </dgm:presLayoutVars>
      </dgm:prSet>
      <dgm:spPr/>
    </dgm:pt>
    <dgm:pt modelId="{2DB142F7-52FA-40F0-9395-2D168EB63B27}" type="pres">
      <dgm:prSet presAssocID="{07BBA130-19E2-4731-9286-5CDB62F90D05}" presName="spacer" presStyleCnt="0"/>
      <dgm:spPr/>
    </dgm:pt>
    <dgm:pt modelId="{8E7327E3-76BF-4CB9-A146-746ED57FD467}" type="pres">
      <dgm:prSet presAssocID="{2C03C0F4-CA0C-4C1E-816D-570FE2E20353}" presName="parentText" presStyleLbl="node1" presStyleIdx="2" presStyleCnt="4" custLinFactNeighborX="-179" custLinFactNeighborY="-61149">
        <dgm:presLayoutVars>
          <dgm:chMax val="0"/>
          <dgm:bulletEnabled val="1"/>
        </dgm:presLayoutVars>
      </dgm:prSet>
      <dgm:spPr/>
    </dgm:pt>
    <dgm:pt modelId="{64AFBBE1-75F8-459F-9135-486086B6A773}" type="pres">
      <dgm:prSet presAssocID="{9A765CEF-531A-4E1A-A57A-D7D9ECC18FD4}" presName="spacer" presStyleCnt="0"/>
      <dgm:spPr/>
    </dgm:pt>
    <dgm:pt modelId="{C7E8BC1C-A82E-40B1-BA55-914CBD3D670E}" type="pres">
      <dgm:prSet presAssocID="{16560B69-3B4E-4114-B5AF-9D998B5F31F4}" presName="parentText" presStyleLbl="node1" presStyleIdx="3" presStyleCnt="4" custLinFactNeighborY="-15639">
        <dgm:presLayoutVars>
          <dgm:chMax val="0"/>
          <dgm:bulletEnabled val="1"/>
        </dgm:presLayoutVars>
      </dgm:prSet>
      <dgm:spPr/>
    </dgm:pt>
  </dgm:ptLst>
  <dgm:cxnLst>
    <dgm:cxn modelId="{2B614733-979F-4A44-B1C3-6A0F67DF5D9B}" type="presOf" srcId="{16560B69-3B4E-4114-B5AF-9D998B5F31F4}" destId="{C7E8BC1C-A82E-40B1-BA55-914CBD3D670E}" srcOrd="0" destOrd="0" presId="urn:microsoft.com/office/officeart/2005/8/layout/vList2"/>
    <dgm:cxn modelId="{BD6EA744-F911-484C-9251-A612D9BA93A8}" type="presOf" srcId="{E8CD1D7B-0DD4-4A18-B51D-4D82050AA59C}" destId="{A29CA7FB-3B20-4A90-86A6-741505DC487D}" srcOrd="0" destOrd="0" presId="urn:microsoft.com/office/officeart/2005/8/layout/vList2"/>
    <dgm:cxn modelId="{2E16FF65-DFAE-4A38-88B6-41F132B55112}" srcId="{54537159-D27F-4F39-9053-7DC5B05B0539}" destId="{5AC67C64-58B4-4FEE-952E-90F0935A5462}" srcOrd="1" destOrd="0" parTransId="{3B741F60-A779-427F-BF52-56981859351B}" sibTransId="{07BBA130-19E2-4731-9286-5CDB62F90D05}"/>
    <dgm:cxn modelId="{B5140E75-93DA-4BA3-896F-17D1899056AB}" type="presOf" srcId="{5AC67C64-58B4-4FEE-952E-90F0935A5462}" destId="{5F0C36A9-C702-4604-89B2-BBA0BF43CE33}" srcOrd="0" destOrd="0" presId="urn:microsoft.com/office/officeart/2005/8/layout/vList2"/>
    <dgm:cxn modelId="{DBDDC789-DF34-492D-80E8-E73AE75542CA}" srcId="{54537159-D27F-4F39-9053-7DC5B05B0539}" destId="{16560B69-3B4E-4114-B5AF-9D998B5F31F4}" srcOrd="3" destOrd="0" parTransId="{59A45D3A-5E53-46FF-91C9-189F9723C2EA}" sibTransId="{F3A73374-42D2-4C99-A5F5-3438A74F0FEF}"/>
    <dgm:cxn modelId="{BB639F8F-2621-4590-8C1F-F7A14F22B085}" type="presOf" srcId="{54537159-D27F-4F39-9053-7DC5B05B0539}" destId="{F41196E6-A771-405E-8F1D-B60161B515AC}" srcOrd="0" destOrd="0" presId="urn:microsoft.com/office/officeart/2005/8/layout/vList2"/>
    <dgm:cxn modelId="{F52B4E91-0B1F-4479-9FD5-C44F739C6CE1}" srcId="{54537159-D27F-4F39-9053-7DC5B05B0539}" destId="{E8CD1D7B-0DD4-4A18-B51D-4D82050AA59C}" srcOrd="0" destOrd="0" parTransId="{B6179B5E-F09F-47E5-87B7-6B0254BDA72B}" sibTransId="{0E474E0B-CD61-46FB-8BDB-9A7A919F42BB}"/>
    <dgm:cxn modelId="{EBB582A2-E1B3-4202-B5BE-D22CDC96713F}" type="presOf" srcId="{2C03C0F4-CA0C-4C1E-816D-570FE2E20353}" destId="{8E7327E3-76BF-4CB9-A146-746ED57FD467}" srcOrd="0" destOrd="0" presId="urn:microsoft.com/office/officeart/2005/8/layout/vList2"/>
    <dgm:cxn modelId="{5EA690CB-C4ED-4981-9F1B-E34E89781DFF}" srcId="{54537159-D27F-4F39-9053-7DC5B05B0539}" destId="{2C03C0F4-CA0C-4C1E-816D-570FE2E20353}" srcOrd="2" destOrd="0" parTransId="{47A18DE3-5049-4E07-AC9D-718506578173}" sibTransId="{9A765CEF-531A-4E1A-A57A-D7D9ECC18FD4}"/>
    <dgm:cxn modelId="{CC29E3A3-483D-424B-B82A-B01F0557D393}" type="presParOf" srcId="{F41196E6-A771-405E-8F1D-B60161B515AC}" destId="{A29CA7FB-3B20-4A90-86A6-741505DC487D}" srcOrd="0" destOrd="0" presId="urn:microsoft.com/office/officeart/2005/8/layout/vList2"/>
    <dgm:cxn modelId="{530D6808-AFA7-4CAC-ABAE-40C1C2227BC0}" type="presParOf" srcId="{F41196E6-A771-405E-8F1D-B60161B515AC}" destId="{9CB9D8FF-6B90-4FBE-B30F-C760BF8DD288}" srcOrd="1" destOrd="0" presId="urn:microsoft.com/office/officeart/2005/8/layout/vList2"/>
    <dgm:cxn modelId="{865E9273-F134-42C1-8537-1C7EE03AC9C1}" type="presParOf" srcId="{F41196E6-A771-405E-8F1D-B60161B515AC}" destId="{5F0C36A9-C702-4604-89B2-BBA0BF43CE33}" srcOrd="2" destOrd="0" presId="urn:microsoft.com/office/officeart/2005/8/layout/vList2"/>
    <dgm:cxn modelId="{9ED4A461-077A-472C-ACFE-D11581C40B48}" type="presParOf" srcId="{F41196E6-A771-405E-8F1D-B60161B515AC}" destId="{2DB142F7-52FA-40F0-9395-2D168EB63B27}" srcOrd="3" destOrd="0" presId="urn:microsoft.com/office/officeart/2005/8/layout/vList2"/>
    <dgm:cxn modelId="{E9E1966F-6096-48EB-BAF7-D722494D6E32}" type="presParOf" srcId="{F41196E6-A771-405E-8F1D-B60161B515AC}" destId="{8E7327E3-76BF-4CB9-A146-746ED57FD467}" srcOrd="4" destOrd="0" presId="urn:microsoft.com/office/officeart/2005/8/layout/vList2"/>
    <dgm:cxn modelId="{A21D86C0-BCFC-4A85-B3EB-021C70D86A5C}" type="presParOf" srcId="{F41196E6-A771-405E-8F1D-B60161B515AC}" destId="{64AFBBE1-75F8-459F-9135-486086B6A773}" srcOrd="5" destOrd="0" presId="urn:microsoft.com/office/officeart/2005/8/layout/vList2"/>
    <dgm:cxn modelId="{2C185D0E-E88E-446F-866E-1AAE052BBD07}" type="presParOf" srcId="{F41196E6-A771-405E-8F1D-B60161B515AC}" destId="{C7E8BC1C-A82E-40B1-BA55-914CBD3D67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37159-D27F-4F39-9053-7DC5B05B05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CD1D7B-0DD4-4A18-B51D-4D82050AA59C}">
      <dgm:prSet/>
      <dgm:spPr>
        <a:solidFill>
          <a:schemeClr val="accent1"/>
        </a:solidFill>
      </dgm:spPr>
      <dgm:t>
        <a:bodyPr/>
        <a:lstStyle/>
        <a:p>
          <a:r>
            <a:rPr lang="pl-PL" b="1" dirty="0"/>
            <a:t>Dostępne dla wszystkich zainteresowanych, studiujących i pracujących w UJ</a:t>
          </a:r>
          <a:endParaRPr lang="en-US" dirty="0"/>
        </a:p>
      </dgm:t>
    </dgm:pt>
    <dgm:pt modelId="{B6179B5E-F09F-47E5-87B7-6B0254BDA72B}" type="parTrans" cxnId="{F52B4E91-0B1F-4479-9FD5-C44F739C6CE1}">
      <dgm:prSet/>
      <dgm:spPr/>
      <dgm:t>
        <a:bodyPr/>
        <a:lstStyle/>
        <a:p>
          <a:endParaRPr lang="en-US"/>
        </a:p>
      </dgm:t>
    </dgm:pt>
    <dgm:pt modelId="{0E474E0B-CD61-46FB-8BDB-9A7A919F42BB}" type="sibTrans" cxnId="{F52B4E91-0B1F-4479-9FD5-C44F739C6CE1}">
      <dgm:prSet/>
      <dgm:spPr/>
      <dgm:t>
        <a:bodyPr/>
        <a:lstStyle/>
        <a:p>
          <a:endParaRPr lang="en-US"/>
        </a:p>
      </dgm:t>
    </dgm:pt>
    <dgm:pt modelId="{5AC67C64-58B4-4FEE-952E-90F0935A5462}">
      <dgm:prSet/>
      <dgm:spPr>
        <a:solidFill>
          <a:schemeClr val="accent1"/>
        </a:solidFill>
      </dgm:spPr>
      <dgm:t>
        <a:bodyPr/>
        <a:lstStyle/>
        <a:p>
          <a:r>
            <a:rPr lang="pl-PL" b="1" dirty="0"/>
            <a:t>z wolnymi żetonami</a:t>
          </a:r>
          <a:endParaRPr lang="en-US" dirty="0"/>
        </a:p>
      </dgm:t>
    </dgm:pt>
    <dgm:pt modelId="{3B741F60-A779-427F-BF52-56981859351B}" type="parTrans" cxnId="{2E16FF65-DFAE-4A38-88B6-41F132B55112}">
      <dgm:prSet/>
      <dgm:spPr/>
      <dgm:t>
        <a:bodyPr/>
        <a:lstStyle/>
        <a:p>
          <a:endParaRPr lang="en-US"/>
        </a:p>
      </dgm:t>
    </dgm:pt>
    <dgm:pt modelId="{07BBA130-19E2-4731-9286-5CDB62F90D05}" type="sibTrans" cxnId="{2E16FF65-DFAE-4A38-88B6-41F132B55112}">
      <dgm:prSet/>
      <dgm:spPr/>
      <dgm:t>
        <a:bodyPr/>
        <a:lstStyle/>
        <a:p>
          <a:endParaRPr lang="en-US"/>
        </a:p>
      </dgm:t>
    </dgm:pt>
    <dgm:pt modelId="{16560B69-3B4E-4114-B5AF-9D998B5F31F4}">
      <dgm:prSet/>
      <dgm:spPr>
        <a:solidFill>
          <a:schemeClr val="accent1"/>
        </a:solidFill>
      </dgm:spPr>
      <dgm:t>
        <a:bodyPr/>
        <a:lstStyle/>
        <a:p>
          <a:r>
            <a:rPr lang="pl-PL" b="1" dirty="0"/>
            <a:t>lub odpłatnie</a:t>
          </a:r>
          <a:endParaRPr lang="en-US" dirty="0"/>
        </a:p>
      </dgm:t>
    </dgm:pt>
    <dgm:pt modelId="{59A45D3A-5E53-46FF-91C9-189F9723C2EA}" type="parTrans" cxnId="{DBDDC789-DF34-492D-80E8-E73AE75542CA}">
      <dgm:prSet/>
      <dgm:spPr/>
      <dgm:t>
        <a:bodyPr/>
        <a:lstStyle/>
        <a:p>
          <a:endParaRPr lang="en-US"/>
        </a:p>
      </dgm:t>
    </dgm:pt>
    <dgm:pt modelId="{F3A73374-42D2-4C99-A5F5-3438A74F0FEF}" type="sibTrans" cxnId="{DBDDC789-DF34-492D-80E8-E73AE75542CA}">
      <dgm:prSet/>
      <dgm:spPr/>
      <dgm:t>
        <a:bodyPr/>
        <a:lstStyle/>
        <a:p>
          <a:endParaRPr lang="en-US"/>
        </a:p>
      </dgm:t>
    </dgm:pt>
    <dgm:pt modelId="{F41196E6-A771-405E-8F1D-B60161B515AC}" type="pres">
      <dgm:prSet presAssocID="{54537159-D27F-4F39-9053-7DC5B05B0539}" presName="linear" presStyleCnt="0">
        <dgm:presLayoutVars>
          <dgm:animLvl val="lvl"/>
          <dgm:resizeHandles val="exact"/>
        </dgm:presLayoutVars>
      </dgm:prSet>
      <dgm:spPr/>
    </dgm:pt>
    <dgm:pt modelId="{A29CA7FB-3B20-4A90-86A6-741505DC487D}" type="pres">
      <dgm:prSet presAssocID="{E8CD1D7B-0DD4-4A18-B51D-4D82050AA59C}" presName="parentText" presStyleLbl="node1" presStyleIdx="0" presStyleCnt="3" custScaleY="142416" custLinFactNeighborY="-40826">
        <dgm:presLayoutVars>
          <dgm:chMax val="0"/>
          <dgm:bulletEnabled val="1"/>
        </dgm:presLayoutVars>
      </dgm:prSet>
      <dgm:spPr/>
    </dgm:pt>
    <dgm:pt modelId="{9CB9D8FF-6B90-4FBE-B30F-C760BF8DD288}" type="pres">
      <dgm:prSet presAssocID="{0E474E0B-CD61-46FB-8BDB-9A7A919F42BB}" presName="spacer" presStyleCnt="0"/>
      <dgm:spPr/>
    </dgm:pt>
    <dgm:pt modelId="{5F0C36A9-C702-4604-89B2-BBA0BF43CE33}" type="pres">
      <dgm:prSet presAssocID="{5AC67C64-58B4-4FEE-952E-90F0935A54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B142F7-52FA-40F0-9395-2D168EB63B27}" type="pres">
      <dgm:prSet presAssocID="{07BBA130-19E2-4731-9286-5CDB62F90D05}" presName="spacer" presStyleCnt="0"/>
      <dgm:spPr/>
    </dgm:pt>
    <dgm:pt modelId="{C7E8BC1C-A82E-40B1-BA55-914CBD3D670E}" type="pres">
      <dgm:prSet presAssocID="{16560B69-3B4E-4114-B5AF-9D998B5F31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B614733-979F-4A44-B1C3-6A0F67DF5D9B}" type="presOf" srcId="{16560B69-3B4E-4114-B5AF-9D998B5F31F4}" destId="{C7E8BC1C-A82E-40B1-BA55-914CBD3D670E}" srcOrd="0" destOrd="0" presId="urn:microsoft.com/office/officeart/2005/8/layout/vList2"/>
    <dgm:cxn modelId="{BD6EA744-F911-484C-9251-A612D9BA93A8}" type="presOf" srcId="{E8CD1D7B-0DD4-4A18-B51D-4D82050AA59C}" destId="{A29CA7FB-3B20-4A90-86A6-741505DC487D}" srcOrd="0" destOrd="0" presId="urn:microsoft.com/office/officeart/2005/8/layout/vList2"/>
    <dgm:cxn modelId="{2E16FF65-DFAE-4A38-88B6-41F132B55112}" srcId="{54537159-D27F-4F39-9053-7DC5B05B0539}" destId="{5AC67C64-58B4-4FEE-952E-90F0935A5462}" srcOrd="1" destOrd="0" parTransId="{3B741F60-A779-427F-BF52-56981859351B}" sibTransId="{07BBA130-19E2-4731-9286-5CDB62F90D05}"/>
    <dgm:cxn modelId="{B5140E75-93DA-4BA3-896F-17D1899056AB}" type="presOf" srcId="{5AC67C64-58B4-4FEE-952E-90F0935A5462}" destId="{5F0C36A9-C702-4604-89B2-BBA0BF43CE33}" srcOrd="0" destOrd="0" presId="urn:microsoft.com/office/officeart/2005/8/layout/vList2"/>
    <dgm:cxn modelId="{DBDDC789-DF34-492D-80E8-E73AE75542CA}" srcId="{54537159-D27F-4F39-9053-7DC5B05B0539}" destId="{16560B69-3B4E-4114-B5AF-9D998B5F31F4}" srcOrd="2" destOrd="0" parTransId="{59A45D3A-5E53-46FF-91C9-189F9723C2EA}" sibTransId="{F3A73374-42D2-4C99-A5F5-3438A74F0FEF}"/>
    <dgm:cxn modelId="{BB639F8F-2621-4590-8C1F-F7A14F22B085}" type="presOf" srcId="{54537159-D27F-4F39-9053-7DC5B05B0539}" destId="{F41196E6-A771-405E-8F1D-B60161B515AC}" srcOrd="0" destOrd="0" presId="urn:microsoft.com/office/officeart/2005/8/layout/vList2"/>
    <dgm:cxn modelId="{F52B4E91-0B1F-4479-9FD5-C44F739C6CE1}" srcId="{54537159-D27F-4F39-9053-7DC5B05B0539}" destId="{E8CD1D7B-0DD4-4A18-B51D-4D82050AA59C}" srcOrd="0" destOrd="0" parTransId="{B6179B5E-F09F-47E5-87B7-6B0254BDA72B}" sibTransId="{0E474E0B-CD61-46FB-8BDB-9A7A919F42BB}"/>
    <dgm:cxn modelId="{CC29E3A3-483D-424B-B82A-B01F0557D393}" type="presParOf" srcId="{F41196E6-A771-405E-8F1D-B60161B515AC}" destId="{A29CA7FB-3B20-4A90-86A6-741505DC487D}" srcOrd="0" destOrd="0" presId="urn:microsoft.com/office/officeart/2005/8/layout/vList2"/>
    <dgm:cxn modelId="{530D6808-AFA7-4CAC-ABAE-40C1C2227BC0}" type="presParOf" srcId="{F41196E6-A771-405E-8F1D-B60161B515AC}" destId="{9CB9D8FF-6B90-4FBE-B30F-C760BF8DD288}" srcOrd="1" destOrd="0" presId="urn:microsoft.com/office/officeart/2005/8/layout/vList2"/>
    <dgm:cxn modelId="{865E9273-F134-42C1-8537-1C7EE03AC9C1}" type="presParOf" srcId="{F41196E6-A771-405E-8F1D-B60161B515AC}" destId="{5F0C36A9-C702-4604-89B2-BBA0BF43CE33}" srcOrd="2" destOrd="0" presId="urn:microsoft.com/office/officeart/2005/8/layout/vList2"/>
    <dgm:cxn modelId="{9ED4A461-077A-472C-ACFE-D11581C40B48}" type="presParOf" srcId="{F41196E6-A771-405E-8F1D-B60161B515AC}" destId="{2DB142F7-52FA-40F0-9395-2D168EB63B27}" srcOrd="3" destOrd="0" presId="urn:microsoft.com/office/officeart/2005/8/layout/vList2"/>
    <dgm:cxn modelId="{2C185D0E-E88E-446F-866E-1AAE052BBD07}" type="presParOf" srcId="{F41196E6-A771-405E-8F1D-B60161B515AC}" destId="{C7E8BC1C-A82E-40B1-BA55-914CBD3D67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740FE-71FB-4F25-A858-6CC6B5AB741A}">
      <dsp:nvSpPr>
        <dsp:cNvPr id="0" name=""/>
        <dsp:cNvSpPr/>
      </dsp:nvSpPr>
      <dsp:spPr>
        <a:xfrm>
          <a:off x="8723" y="0"/>
          <a:ext cx="2651203" cy="159072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Rozwijasz</a:t>
          </a:r>
          <a:r>
            <a:rPr lang="en-US" sz="2400" kern="1200" dirty="0"/>
            <a:t> </a:t>
          </a:r>
          <a:r>
            <a:rPr lang="pl-PL" sz="2400" kern="1200" dirty="0"/>
            <a:t>znajomość</a:t>
          </a:r>
          <a:r>
            <a:rPr lang="en-US" sz="2400" kern="1200" dirty="0"/>
            <a:t> </a:t>
          </a:r>
          <a:r>
            <a:rPr lang="en-US" sz="2400" kern="1200" dirty="0" err="1"/>
            <a:t>języka</a:t>
          </a:r>
          <a:r>
            <a:rPr lang="en-US" sz="2400" kern="1200" dirty="0"/>
            <a:t> </a:t>
          </a:r>
          <a:r>
            <a:rPr lang="en-US" sz="2400" kern="1200" dirty="0" err="1"/>
            <a:t>ogólnego</a:t>
          </a:r>
          <a:endParaRPr lang="en-US" sz="2400" kern="1200" dirty="0"/>
        </a:p>
      </dsp:txBody>
      <dsp:txXfrm>
        <a:off x="55314" y="46591"/>
        <a:ext cx="2558021" cy="1497540"/>
      </dsp:txXfrm>
    </dsp:sp>
    <dsp:sp modelId="{F3E58402-6720-47A6-82C3-E1088AAD22CA}">
      <dsp:nvSpPr>
        <dsp:cNvPr id="0" name=""/>
        <dsp:cNvSpPr/>
      </dsp:nvSpPr>
      <dsp:spPr>
        <a:xfrm rot="1687">
          <a:off x="2893232" y="467514"/>
          <a:ext cx="562055" cy="657498"/>
        </a:xfrm>
        <a:prstGeom prst="rightArrow">
          <a:avLst>
            <a:gd name="adj1" fmla="val 60000"/>
            <a:gd name="adj2" fmla="val 50000"/>
          </a:avLst>
        </a:prstGeom>
        <a:solidFill>
          <a:srgbClr val="DE5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893232" y="598973"/>
        <a:ext cx="393439" cy="394498"/>
      </dsp:txXfrm>
    </dsp:sp>
    <dsp:sp modelId="{BA2D9D29-A75C-48E8-BFAE-8F4093BD1233}">
      <dsp:nvSpPr>
        <dsp:cNvPr id="0" name=""/>
        <dsp:cNvSpPr/>
      </dsp:nvSpPr>
      <dsp:spPr>
        <a:xfrm>
          <a:off x="3720408" y="1821"/>
          <a:ext cx="2651203" cy="159072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Poznajesz</a:t>
          </a:r>
          <a:r>
            <a:rPr lang="en-US" sz="2400" b="1" kern="1200" dirty="0"/>
            <a:t> </a:t>
          </a:r>
          <a:r>
            <a:rPr lang="en-US" sz="2400" b="0" kern="1200" dirty="0" err="1"/>
            <a:t>język</a:t>
          </a:r>
          <a:r>
            <a:rPr lang="en-US" sz="2400" b="0" kern="1200" dirty="0"/>
            <a:t> </a:t>
          </a:r>
          <a:r>
            <a:rPr lang="en-US" sz="2400" b="0" kern="1200" dirty="0" err="1"/>
            <a:t>specjalistyczny</a:t>
          </a:r>
          <a:r>
            <a:rPr lang="en-US" sz="2400" b="0" kern="1200" dirty="0"/>
            <a:t> ze </a:t>
          </a:r>
          <a:r>
            <a:rPr lang="en-US" sz="2400" b="0" kern="1200" dirty="0" err="1"/>
            <a:t>swojej</a:t>
          </a:r>
          <a:r>
            <a:rPr lang="en-US" sz="2400" b="0" kern="1200" dirty="0"/>
            <a:t> </a:t>
          </a:r>
          <a:r>
            <a:rPr lang="en-US" sz="2400" b="0" kern="1200" dirty="0" err="1"/>
            <a:t>dziedziny</a:t>
          </a:r>
          <a:endParaRPr lang="en-US" sz="2400" b="0" kern="1200" dirty="0"/>
        </a:p>
      </dsp:txBody>
      <dsp:txXfrm>
        <a:off x="3766999" y="48412"/>
        <a:ext cx="2558021" cy="1497540"/>
      </dsp:txXfrm>
    </dsp:sp>
    <dsp:sp modelId="{B47E59BC-82B1-4B75-9595-EE6A5DBF299C}">
      <dsp:nvSpPr>
        <dsp:cNvPr id="0" name=""/>
        <dsp:cNvSpPr/>
      </dsp:nvSpPr>
      <dsp:spPr>
        <a:xfrm rot="5400000">
          <a:off x="4764982" y="1778128"/>
          <a:ext cx="562055" cy="657498"/>
        </a:xfrm>
        <a:prstGeom prst="rightArrow">
          <a:avLst>
            <a:gd name="adj1" fmla="val 60000"/>
            <a:gd name="adj2" fmla="val 50000"/>
          </a:avLst>
        </a:prstGeom>
        <a:solidFill>
          <a:srgbClr val="DE5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4848761" y="1825849"/>
        <a:ext cx="394498" cy="393439"/>
      </dsp:txXfrm>
    </dsp:sp>
    <dsp:sp modelId="{6C7F864A-0FB9-4B73-AD09-36FAEFA88751}">
      <dsp:nvSpPr>
        <dsp:cNvPr id="0" name=""/>
        <dsp:cNvSpPr/>
      </dsp:nvSpPr>
      <dsp:spPr>
        <a:xfrm>
          <a:off x="3720408" y="2653025"/>
          <a:ext cx="2651203" cy="159072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/>
            <a:t>Uczysz</a:t>
          </a:r>
          <a:r>
            <a:rPr lang="en-US" sz="2400" b="0" kern="1200" dirty="0"/>
            <a:t> </a:t>
          </a:r>
          <a:r>
            <a:rPr lang="en-US" sz="2400" b="0" kern="1200" dirty="0" err="1"/>
            <a:t>się</a:t>
          </a:r>
          <a:r>
            <a:rPr lang="en-US" sz="2400" b="0" kern="1200" dirty="0"/>
            <a:t> pr</a:t>
          </a:r>
          <a:r>
            <a:rPr lang="pl-PL" sz="2400" b="0" kern="1200" dirty="0" err="1"/>
            <a:t>zekazywać</a:t>
          </a:r>
          <a:r>
            <a:rPr lang="pl-PL" sz="2400" b="0" kern="1200" dirty="0"/>
            <a:t> wiedzę</a:t>
          </a:r>
          <a:r>
            <a:rPr lang="en-US" sz="2400" b="0" kern="1200" dirty="0"/>
            <a:t> </a:t>
          </a:r>
        </a:p>
      </dsp:txBody>
      <dsp:txXfrm>
        <a:off x="3766999" y="2699616"/>
        <a:ext cx="2558021" cy="1497540"/>
      </dsp:txXfrm>
    </dsp:sp>
    <dsp:sp modelId="{AE71EA16-5D0E-4746-BD73-16D12AE6ED8A}">
      <dsp:nvSpPr>
        <dsp:cNvPr id="0" name=""/>
        <dsp:cNvSpPr/>
      </dsp:nvSpPr>
      <dsp:spPr>
        <a:xfrm rot="10800000">
          <a:off x="2925047" y="3119637"/>
          <a:ext cx="562055" cy="657498"/>
        </a:xfrm>
        <a:prstGeom prst="rightArrow">
          <a:avLst>
            <a:gd name="adj1" fmla="val 60000"/>
            <a:gd name="adj2" fmla="val 50000"/>
          </a:avLst>
        </a:prstGeom>
        <a:solidFill>
          <a:srgbClr val="DE5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093663" y="3251137"/>
        <a:ext cx="393439" cy="394498"/>
      </dsp:txXfrm>
    </dsp:sp>
    <dsp:sp modelId="{90A378DC-2D83-4B57-90B4-C366293A3D9A}">
      <dsp:nvSpPr>
        <dsp:cNvPr id="0" name=""/>
        <dsp:cNvSpPr/>
      </dsp:nvSpPr>
      <dsp:spPr>
        <a:xfrm>
          <a:off x="8723" y="2653025"/>
          <a:ext cx="2651203" cy="159072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Zwiększasz swoje szanse na rynku pracy</a:t>
          </a:r>
          <a:endParaRPr lang="en-US" sz="2400" kern="1200" dirty="0"/>
        </a:p>
      </dsp:txBody>
      <dsp:txXfrm>
        <a:off x="55314" y="2699616"/>
        <a:ext cx="2558021" cy="1497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CA7FB-3B20-4A90-86A6-741505DC487D}">
      <dsp:nvSpPr>
        <dsp:cNvPr id="0" name=""/>
        <dsp:cNvSpPr/>
      </dsp:nvSpPr>
      <dsp:spPr>
        <a:xfrm>
          <a:off x="0" y="23516"/>
          <a:ext cx="10415337" cy="683169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Dostępne dla wszystkich zainteresowanych studentek i studentów</a:t>
          </a:r>
          <a:r>
            <a:rPr lang="pl-PL" sz="2000" b="1" kern="1200" dirty="0">
              <a:latin typeface="Calibri Light"/>
            </a:rPr>
            <a:t>:</a:t>
          </a:r>
          <a:endParaRPr lang="en-US" sz="2000" kern="1200" dirty="0"/>
        </a:p>
      </dsp:txBody>
      <dsp:txXfrm>
        <a:off x="33350" y="56866"/>
        <a:ext cx="10348637" cy="616469"/>
      </dsp:txXfrm>
    </dsp:sp>
    <dsp:sp modelId="{5F0C36A9-C702-4604-89B2-BBA0BF43CE33}">
      <dsp:nvSpPr>
        <dsp:cNvPr id="0" name=""/>
        <dsp:cNvSpPr/>
      </dsp:nvSpPr>
      <dsp:spPr>
        <a:xfrm>
          <a:off x="0" y="745624"/>
          <a:ext cx="10415337" cy="47970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z wolnymi żetonami</a:t>
          </a:r>
          <a:endParaRPr lang="en-US" sz="2000" kern="1200" dirty="0"/>
        </a:p>
      </dsp:txBody>
      <dsp:txXfrm>
        <a:off x="23417" y="769041"/>
        <a:ext cx="10368503" cy="432866"/>
      </dsp:txXfrm>
    </dsp:sp>
    <dsp:sp modelId="{8E7327E3-76BF-4CB9-A146-746ED57FD467}">
      <dsp:nvSpPr>
        <dsp:cNvPr id="0" name=""/>
        <dsp:cNvSpPr/>
      </dsp:nvSpPr>
      <dsp:spPr>
        <a:xfrm>
          <a:off x="0" y="1266363"/>
          <a:ext cx="10415337" cy="47970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II stopnia w ramach obowiązującego lektoratu</a:t>
          </a:r>
          <a:r>
            <a:rPr lang="pl-PL" sz="2000" b="1" kern="1200" dirty="0">
              <a:latin typeface="Calibri Light"/>
            </a:rPr>
            <a:t> </a:t>
          </a:r>
          <a:endParaRPr lang="en-US" sz="2000" kern="1200" dirty="0"/>
        </a:p>
      </dsp:txBody>
      <dsp:txXfrm>
        <a:off x="23417" y="1289780"/>
        <a:ext cx="10368503" cy="432866"/>
      </dsp:txXfrm>
    </dsp:sp>
    <dsp:sp modelId="{C7E8BC1C-A82E-40B1-BA55-914CBD3D670E}">
      <dsp:nvSpPr>
        <dsp:cNvPr id="0" name=""/>
        <dsp:cNvSpPr/>
      </dsp:nvSpPr>
      <dsp:spPr>
        <a:xfrm>
          <a:off x="0" y="1829877"/>
          <a:ext cx="10415337" cy="47970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lub odpłatnie w cenie 230 zł za 30 godzin nauki</a:t>
          </a:r>
          <a:endParaRPr lang="en-US" sz="2000" kern="1200" dirty="0"/>
        </a:p>
      </dsp:txBody>
      <dsp:txXfrm>
        <a:off x="23417" y="1853294"/>
        <a:ext cx="10368503" cy="432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CA7FB-3B20-4A90-86A6-741505DC487D}">
      <dsp:nvSpPr>
        <dsp:cNvPr id="0" name=""/>
        <dsp:cNvSpPr/>
      </dsp:nvSpPr>
      <dsp:spPr>
        <a:xfrm>
          <a:off x="0" y="200444"/>
          <a:ext cx="10415337" cy="733157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Dostępne dla wszystkich zainteresowanych, studiujących i pracujących w UJ</a:t>
          </a:r>
          <a:endParaRPr lang="en-US" sz="2200" kern="1200" dirty="0"/>
        </a:p>
      </dsp:txBody>
      <dsp:txXfrm>
        <a:off x="35790" y="236234"/>
        <a:ext cx="10343757" cy="661577"/>
      </dsp:txXfrm>
    </dsp:sp>
    <dsp:sp modelId="{5F0C36A9-C702-4604-89B2-BBA0BF43CE33}">
      <dsp:nvSpPr>
        <dsp:cNvPr id="0" name=""/>
        <dsp:cNvSpPr/>
      </dsp:nvSpPr>
      <dsp:spPr>
        <a:xfrm>
          <a:off x="0" y="1022829"/>
          <a:ext cx="10415337" cy="51480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z wolnymi żetonami</a:t>
          </a:r>
          <a:endParaRPr lang="en-US" sz="2200" kern="1200" dirty="0"/>
        </a:p>
      </dsp:txBody>
      <dsp:txXfrm>
        <a:off x="25130" y="1047959"/>
        <a:ext cx="10365077" cy="464540"/>
      </dsp:txXfrm>
    </dsp:sp>
    <dsp:sp modelId="{C7E8BC1C-A82E-40B1-BA55-914CBD3D670E}">
      <dsp:nvSpPr>
        <dsp:cNvPr id="0" name=""/>
        <dsp:cNvSpPr/>
      </dsp:nvSpPr>
      <dsp:spPr>
        <a:xfrm>
          <a:off x="0" y="1600989"/>
          <a:ext cx="10415337" cy="51480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lub odpłatnie</a:t>
          </a:r>
          <a:endParaRPr lang="en-US" sz="2200" kern="1200" dirty="0"/>
        </a:p>
      </dsp:txBody>
      <dsp:txXfrm>
        <a:off x="25130" y="1626119"/>
        <a:ext cx="10365077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040F3-DDB2-4D06-921D-5B6BDBFC2E18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BB3B4-39CB-41AD-91BE-5C7EAE336E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5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3B4-39CB-41AD-91BE-5C7EAE336E0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76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3B4-39CB-41AD-91BE-5C7EAE336E0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93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3B4-39CB-41AD-91BE-5C7EAE336E0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31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3B4-39CB-41AD-91BE-5C7EAE336E0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93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3B4-39CB-41AD-91BE-5C7EAE336E0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16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53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9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73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84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3557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51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50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77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17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49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39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64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91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C0DE7E8-8AA7-B05F-7E0B-A9B1B675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916" y="781582"/>
            <a:ext cx="5069940" cy="757508"/>
          </a:xfrm>
        </p:spPr>
        <p:txBody>
          <a:bodyPr>
            <a:normAutofit/>
          </a:bodyPr>
          <a:lstStyle/>
          <a:p>
            <a:pPr algn="r"/>
            <a:r>
              <a:rPr lang="pl-PL" sz="2000"/>
              <a:t>Kliknij, aby edytować styl</a:t>
            </a:r>
            <a:endParaRPr lang="pl-PL" sz="2000" dirty="0"/>
          </a:p>
        </p:txBody>
      </p:sp>
      <p:pic>
        <p:nvPicPr>
          <p:cNvPr id="6" name="Obraz 5" descr="Obraz zawierający tekst">
            <a:extLst>
              <a:ext uri="{FF2B5EF4-FFF2-40B4-BE49-F238E27FC236}">
                <a16:creationId xmlns:a16="http://schemas.microsoft.com/office/drawing/2014/main" id="{ACC0703F-0F20-1B8E-5788-5731FF55E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" y="292700"/>
            <a:ext cx="1866467" cy="88178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4F0EA53-3A9F-3780-264B-CFF8891BE3D1}"/>
              </a:ext>
            </a:extLst>
          </p:cNvPr>
          <p:cNvSpPr txBox="1"/>
          <p:nvPr userDrawn="1"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  <p:sp>
        <p:nvSpPr>
          <p:cNvPr id="8" name="Symbol zastępczy zawartości 6">
            <a:extLst>
              <a:ext uri="{FF2B5EF4-FFF2-40B4-BE49-F238E27FC236}">
                <a16:creationId xmlns:a16="http://schemas.microsoft.com/office/drawing/2014/main" id="{1419F45B-4968-074A-7064-BA30E68BE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110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97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6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43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hyperlink" Target="https://jcj.uj.edu.pl/ksztalcenie/kurs-onlin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516E7B-B075-EC03-E01D-6B677C102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922" y="2534575"/>
            <a:ext cx="7722420" cy="2387600"/>
          </a:xfrm>
        </p:spPr>
        <p:txBody>
          <a:bodyPr/>
          <a:lstStyle/>
          <a:p>
            <a:r>
              <a:rPr lang="pl-PL" sz="4800" dirty="0"/>
              <a:t>Inauguracja roku akademickiego 2023/24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81B186-1572-B4C7-D1C2-4A9314442F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600" y="4959483"/>
            <a:ext cx="6515594" cy="633748"/>
          </a:xfrm>
        </p:spPr>
        <p:txBody>
          <a:bodyPr>
            <a:noAutofit/>
          </a:bodyPr>
          <a:lstStyle/>
          <a:p>
            <a:r>
              <a:rPr lang="pl-PL" sz="4000" b="1" i="0" u="none" strike="noStrike" dirty="0">
                <a:solidFill>
                  <a:srgbClr val="1F4E79"/>
                </a:solidFill>
                <a:effectLst/>
                <a:latin typeface="Calibri Light" panose="020F0302020204030204" pitchFamily="34" charset="0"/>
              </a:rPr>
              <a:t>Jagiellońskie Centrum Językowe</a:t>
            </a:r>
          </a:p>
          <a:p>
            <a:endParaRPr lang="pl-PL" sz="4000" dirty="0"/>
          </a:p>
        </p:txBody>
      </p:sp>
      <p:pic>
        <p:nvPicPr>
          <p:cNvPr id="6" name="Obraz 5" descr="Obraz zawierający tekst">
            <a:extLst>
              <a:ext uri="{FF2B5EF4-FFF2-40B4-BE49-F238E27FC236}">
                <a16:creationId xmlns:a16="http://schemas.microsoft.com/office/drawing/2014/main" id="{156CC7A4-34E6-BC58-107C-554BC1856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09" y="289358"/>
            <a:ext cx="1866467" cy="88178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4D1F104-1C15-4B88-A067-C799C90FC8A6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C50918-E75B-397A-653E-F8C32D06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8" y="4513778"/>
            <a:ext cx="2496938" cy="152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4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74699"/>
            <a:ext cx="10515600" cy="97790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Krótkie Kursy Językowe</a:t>
            </a:r>
            <a:br>
              <a:rPr lang="pl-PL" b="1" dirty="0"/>
            </a:br>
            <a:r>
              <a:rPr lang="pl-PL" b="1" dirty="0"/>
              <a:t>10h/15/20h</a:t>
            </a:r>
          </a:p>
        </p:txBody>
      </p:sp>
      <p:graphicFrame>
        <p:nvGraphicFramePr>
          <p:cNvPr id="10" name="Symbol zastępczy zawartości 2">
            <a:extLst>
              <a:ext uri="{FF2B5EF4-FFF2-40B4-BE49-F238E27FC236}">
                <a16:creationId xmlns:a16="http://schemas.microsoft.com/office/drawing/2014/main" id="{51CF6985-5742-4A7D-9A30-0B85269BC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657719"/>
              </p:ext>
            </p:extLst>
          </p:nvPr>
        </p:nvGraphicFramePr>
        <p:xfrm>
          <a:off x="558078" y="3773724"/>
          <a:ext cx="10415337" cy="234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/>
          <p:cNvSpPr/>
          <p:nvPr/>
        </p:nvSpPr>
        <p:spPr>
          <a:xfrm>
            <a:off x="328863" y="1834732"/>
            <a:ext cx="10268017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Wingdings" panose="020B0604020202020204" pitchFamily="34" charset="0"/>
              <a:buChar char="Ø"/>
            </a:pPr>
            <a:r>
              <a:rPr lang="pl-PL" sz="2400" dirty="0">
                <a:solidFill>
                  <a:schemeClr val="accent1"/>
                </a:solidFill>
              </a:rPr>
              <a:t>doskonalisz umiejętności językowe, poszerzasz słownictwo, przygotowujesz się do pracy w międzynarodowym środowisku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pl-PL" sz="2400" dirty="0">
                <a:solidFill>
                  <a:schemeClr val="accent1"/>
                </a:solidFill>
              </a:rPr>
              <a:t>poznajesz język specjalistyczny z zakresu nauk społecznych, humanistycznych i ścisłych</a:t>
            </a:r>
            <a:endParaRPr lang="pl-PL" sz="2400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3" name="Obraz 2" descr="Obraz zawierający tekst">
            <a:extLst>
              <a:ext uri="{FF2B5EF4-FFF2-40B4-BE49-F238E27FC236}">
                <a16:creationId xmlns:a16="http://schemas.microsoft.com/office/drawing/2014/main" id="{127029C2-738D-1A58-0138-85EE48300A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" y="292700"/>
            <a:ext cx="1866467" cy="88178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E15EE51-A5E5-5B68-7A10-FF04278694D3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</p:spTree>
    <p:extLst>
      <p:ext uri="{BB962C8B-B14F-4D97-AF65-F5344CB8AC3E}">
        <p14:creationId xmlns:p14="http://schemas.microsoft.com/office/powerpoint/2010/main" val="20774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240256"/>
            <a:ext cx="10515600" cy="1887523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b="1" dirty="0"/>
              <a:t>Kursy komercyjne</a:t>
            </a:r>
            <a:r>
              <a:rPr lang="pl-PL" dirty="0"/>
              <a:t> </a:t>
            </a:r>
            <a:br>
              <a:rPr lang="pl-PL" dirty="0"/>
            </a:br>
            <a:br>
              <a:rPr lang="pl-PL" dirty="0"/>
            </a:br>
            <a:endParaRPr lang="pl-PL" dirty="0">
              <a:solidFill>
                <a:srgbClr val="003399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3840" y="5406503"/>
            <a:ext cx="9834880" cy="74029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l-PL" sz="3200" dirty="0">
                <a:solidFill>
                  <a:schemeClr val="accent1"/>
                </a:solidFill>
              </a:rPr>
              <a:t>Oferujemy atrakcyjne ceny dla studentek i studentów UJ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53724" y="2165200"/>
            <a:ext cx="3164002" cy="295859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pPr marL="179705" indent="0">
              <a:buNone/>
            </a:pPr>
            <a:r>
              <a:rPr lang="pl-PL" sz="3000" dirty="0">
                <a:solidFill>
                  <a:schemeClr val="accent1"/>
                </a:solidFill>
              </a:rPr>
              <a:t>angielski</a:t>
            </a:r>
            <a:endParaRPr lang="pl-PL" sz="3000" dirty="0">
              <a:solidFill>
                <a:schemeClr val="accent1"/>
              </a:solidFill>
              <a:cs typeface="Calibri"/>
            </a:endParaRPr>
          </a:p>
          <a:p>
            <a:pPr marL="179705" indent="0">
              <a:buNone/>
            </a:pPr>
            <a:r>
              <a:rPr lang="pl-PL" sz="3000" dirty="0">
                <a:solidFill>
                  <a:schemeClr val="accent1"/>
                </a:solidFill>
              </a:rPr>
              <a:t>niemiecki</a:t>
            </a:r>
            <a:endParaRPr lang="pl-PL" sz="3000" dirty="0">
              <a:solidFill>
                <a:schemeClr val="accent1"/>
              </a:solidFill>
              <a:cs typeface="Calibri"/>
            </a:endParaRPr>
          </a:p>
          <a:p>
            <a:pPr marL="179705" indent="0">
              <a:buNone/>
            </a:pPr>
            <a:r>
              <a:rPr lang="pl-PL" sz="3000" dirty="0">
                <a:solidFill>
                  <a:schemeClr val="accent1"/>
                </a:solidFill>
              </a:rPr>
              <a:t>hiszpański</a:t>
            </a:r>
            <a:endParaRPr lang="pl-PL" sz="3000" dirty="0">
              <a:solidFill>
                <a:schemeClr val="accent1"/>
              </a:solidFill>
              <a:cs typeface="Calibri"/>
            </a:endParaRPr>
          </a:p>
          <a:p>
            <a:pPr marL="179705" indent="0">
              <a:buNone/>
            </a:pPr>
            <a:r>
              <a:rPr lang="pl-PL" sz="3000" dirty="0">
                <a:solidFill>
                  <a:schemeClr val="accent1"/>
                </a:solidFill>
              </a:rPr>
              <a:t>francuski</a:t>
            </a:r>
            <a:endParaRPr lang="pl-PL" sz="3000" dirty="0">
              <a:solidFill>
                <a:schemeClr val="accent1"/>
              </a:solidFill>
              <a:cs typeface="Calibri"/>
            </a:endParaRPr>
          </a:p>
          <a:p>
            <a:pPr marL="179705" indent="0">
              <a:buNone/>
            </a:pPr>
            <a:r>
              <a:rPr lang="pl-PL" sz="3000" dirty="0">
                <a:solidFill>
                  <a:schemeClr val="accent1"/>
                </a:solidFill>
                <a:cs typeface="Calibri"/>
              </a:rPr>
              <a:t>portugalski</a:t>
            </a:r>
          </a:p>
          <a:p>
            <a:pPr marL="179705" indent="0">
              <a:buNone/>
            </a:pPr>
            <a:r>
              <a:rPr lang="pl-PL" sz="3000" dirty="0">
                <a:solidFill>
                  <a:schemeClr val="accent1"/>
                </a:solidFill>
              </a:rPr>
              <a:t>włoski</a:t>
            </a:r>
            <a:endParaRPr lang="pl-PL" sz="3000" dirty="0">
              <a:solidFill>
                <a:schemeClr val="accent1"/>
              </a:solidFill>
              <a:cs typeface="Calibri"/>
            </a:endParaRP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7315200" y="2512739"/>
            <a:ext cx="2489200" cy="261105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179705" indent="0">
              <a:buNone/>
            </a:pPr>
            <a:r>
              <a:rPr lang="pl-PL" sz="2800" dirty="0">
                <a:solidFill>
                  <a:schemeClr val="accent1"/>
                </a:solidFill>
              </a:rPr>
              <a:t>rosyjski</a:t>
            </a:r>
          </a:p>
          <a:p>
            <a:pPr marL="179705" indent="0">
              <a:buNone/>
            </a:pPr>
            <a:r>
              <a:rPr lang="pl-PL" sz="2800" dirty="0">
                <a:solidFill>
                  <a:schemeClr val="accent1"/>
                </a:solidFill>
              </a:rPr>
              <a:t>norweski</a:t>
            </a:r>
            <a:endParaRPr lang="pl-PL" sz="2800" dirty="0">
              <a:solidFill>
                <a:schemeClr val="accent1"/>
              </a:solidFill>
              <a:cs typeface="Calibri"/>
            </a:endParaRPr>
          </a:p>
          <a:p>
            <a:pPr marL="179705" indent="0">
              <a:buNone/>
            </a:pPr>
            <a:r>
              <a:rPr lang="pl-PL" sz="2800" dirty="0">
                <a:solidFill>
                  <a:schemeClr val="accent1"/>
                </a:solidFill>
                <a:cs typeface="Calibri"/>
              </a:rPr>
              <a:t>węgierski</a:t>
            </a:r>
          </a:p>
          <a:p>
            <a:pPr marL="179705" indent="0">
              <a:buNone/>
            </a:pPr>
            <a:r>
              <a:rPr lang="pl-PL" sz="2800" dirty="0">
                <a:solidFill>
                  <a:schemeClr val="accent1"/>
                </a:solidFill>
                <a:cs typeface="Calibri"/>
              </a:rPr>
              <a:t>koreański</a:t>
            </a:r>
          </a:p>
          <a:p>
            <a:pPr marL="179705" indent="0">
              <a:buNone/>
            </a:pPr>
            <a:r>
              <a:rPr lang="pl-PL" sz="2800" dirty="0">
                <a:solidFill>
                  <a:schemeClr val="accent1"/>
                </a:solidFill>
                <a:cs typeface="Calibri"/>
              </a:rPr>
              <a:t>nowogrecki</a:t>
            </a:r>
          </a:p>
          <a:p>
            <a:pPr marL="179705" indent="0">
              <a:buNone/>
            </a:pPr>
            <a:r>
              <a:rPr lang="pl-PL" sz="2800" dirty="0">
                <a:solidFill>
                  <a:schemeClr val="accent1"/>
                </a:solidFill>
              </a:rPr>
              <a:t>esperanto</a:t>
            </a:r>
            <a:endParaRPr lang="pl-PL" sz="2800" dirty="0">
              <a:solidFill>
                <a:schemeClr val="accent1"/>
              </a:solidFill>
              <a:cs typeface="Calibri"/>
            </a:endParaRPr>
          </a:p>
          <a:p>
            <a:pPr marL="179705" indent="0">
              <a:buNone/>
            </a:pPr>
            <a:endParaRPr lang="pl-PL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026" name="Picture 2" descr="Jagiello&amp;nacute;skie Centrum J&amp;eogon;zykowe UJ akredytowanym cz&amp;lstrok;onkiem mi&amp;eogon;dzynarodowej organizacji EAQU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65" y="2379453"/>
            <a:ext cx="3164002" cy="24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Obraz zawierający tekst">
            <a:extLst>
              <a:ext uri="{FF2B5EF4-FFF2-40B4-BE49-F238E27FC236}">
                <a16:creationId xmlns:a16="http://schemas.microsoft.com/office/drawing/2014/main" id="{FDF2A687-A112-B886-3142-1B90D96AE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" y="292700"/>
            <a:ext cx="1866467" cy="88178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138F95B-A243-78CE-CD17-BA4CEF93C6D3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</p:spTree>
    <p:extLst>
      <p:ext uri="{BB962C8B-B14F-4D97-AF65-F5344CB8AC3E}">
        <p14:creationId xmlns:p14="http://schemas.microsoft.com/office/powerpoint/2010/main" val="106670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E51F40-CD3A-E4E7-2250-E3263246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/>
            </a:br>
            <a:r>
              <a:rPr lang="pl-PL" dirty="0"/>
              <a:t>Strona internetowa JCJ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5697C7-86F7-9939-F0F5-68B096434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8234990" cy="3304117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rgbClr val="DE5F00"/>
                </a:solidFill>
              </a:rPr>
              <a:t>https://jcj.uj.edu.pl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637DAFB-158E-D7C9-225D-72303694C869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</p:spTree>
    <p:extLst>
      <p:ext uri="{BB962C8B-B14F-4D97-AF65-F5344CB8AC3E}">
        <p14:creationId xmlns:p14="http://schemas.microsoft.com/office/powerpoint/2010/main" val="103831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49154" y="2735469"/>
            <a:ext cx="7086727" cy="2592013"/>
          </a:xfrm>
        </p:spPr>
        <p:txBody>
          <a:bodyPr>
            <a:normAutofit/>
          </a:bodyPr>
          <a:lstStyle/>
          <a:p>
            <a:pPr algn="ctr"/>
            <a:endParaRPr lang="pl-PL" b="1">
              <a:solidFill>
                <a:srgbClr val="003399"/>
              </a:solidFill>
              <a:cs typeface="Calibri Light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0" y="6410403"/>
            <a:ext cx="12192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l-PL">
              <a:solidFill>
                <a:srgbClr val="003399"/>
              </a:solidFill>
              <a:cs typeface="Calibri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B3274C7E-BFEE-4BD7-9412-2C9DA5D1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6" y="950706"/>
            <a:ext cx="11786556" cy="49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8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432634-1B05-09D6-D44E-2C6A75F8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048" y="1984728"/>
            <a:ext cx="5069940" cy="1947191"/>
          </a:xfrm>
        </p:spPr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chemeClr val="bg2">
                    <a:lumMod val="25000"/>
                  </a:schemeClr>
                </a:solidFill>
              </a:rPr>
              <a:t>Dziękuję za uwagę</a:t>
            </a:r>
          </a:p>
        </p:txBody>
      </p:sp>
      <p:pic>
        <p:nvPicPr>
          <p:cNvPr id="5" name="Obraz 4" descr="Obraz zawierający tekst">
            <a:extLst>
              <a:ext uri="{FF2B5EF4-FFF2-40B4-BE49-F238E27FC236}">
                <a16:creationId xmlns:a16="http://schemas.microsoft.com/office/drawing/2014/main" id="{C02246BC-C134-487B-A0D2-F4017148D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" y="292700"/>
            <a:ext cx="1866467" cy="88178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F126594-2D09-7188-1841-BC0881174D0F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28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18D1A2-C066-2268-B111-1F798CD3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815975"/>
            <a:ext cx="6698055" cy="698500"/>
          </a:xfrm>
        </p:spPr>
        <p:txBody>
          <a:bodyPr>
            <a:normAutofit/>
          </a:bodyPr>
          <a:lstStyle/>
          <a:p>
            <a:r>
              <a:rPr lang="pl-PL" dirty="0"/>
              <a:t>ul. Ingardena 3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4A699AC5-1213-2B22-259F-5F8243C83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205" y="1828800"/>
            <a:ext cx="8789817" cy="4213225"/>
          </a:xfrm>
        </p:spPr>
      </p:pic>
    </p:spTree>
    <p:extLst>
      <p:ext uri="{BB962C8B-B14F-4D97-AF65-F5344CB8AC3E}">
        <p14:creationId xmlns:p14="http://schemas.microsoft.com/office/powerpoint/2010/main" val="154735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432634-1B05-09D6-D44E-2C6A75F8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1190793"/>
            <a:ext cx="8930640" cy="5162213"/>
          </a:xfrm>
        </p:spPr>
        <p:txBody>
          <a:bodyPr>
            <a:normAutofit/>
          </a:bodyPr>
          <a:lstStyle/>
          <a:p>
            <a:pPr algn="ctr"/>
            <a:br>
              <a:rPr lang="pl-PL" sz="2000" dirty="0">
                <a:solidFill>
                  <a:schemeClr val="bg2">
                    <a:lumMod val="25000"/>
                  </a:schemeClr>
                </a:solidFill>
              </a:rPr>
            </a:br>
            <a:endParaRPr lang="pl-P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raz 4" descr="Obraz zawierający tekst">
            <a:extLst>
              <a:ext uri="{FF2B5EF4-FFF2-40B4-BE49-F238E27FC236}">
                <a16:creationId xmlns:a16="http://schemas.microsoft.com/office/drawing/2014/main" id="{C02246BC-C134-487B-A0D2-F4017148D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" y="292700"/>
            <a:ext cx="1866467" cy="88178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F126594-2D09-7188-1841-BC0881174D0F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5C78F3-2CA3-2A24-2717-23D7475522E2}"/>
              </a:ext>
            </a:extLst>
          </p:cNvPr>
          <p:cNvSpPr>
            <a:spLocks noGrp="1"/>
          </p:cNvSpPr>
          <p:nvPr/>
        </p:nvSpPr>
        <p:spPr>
          <a:xfrm>
            <a:off x="1805940" y="3425190"/>
            <a:ext cx="9418320" cy="6553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1"/>
                </a:solidFill>
              </a:rPr>
              <a:t>B2 minimalny poziom wymagany po ukończeniu I stopnia</a:t>
            </a:r>
            <a:endParaRPr lang="pl-PL" sz="2400" b="1" dirty="0">
              <a:solidFill>
                <a:schemeClr val="accent1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1"/>
                </a:solidFill>
              </a:rPr>
              <a:t>B2+ minimalny poziom wymagany dla jedn. mgr i II stopnia</a:t>
            </a:r>
            <a:endParaRPr lang="pl-PL" sz="2400" b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A0D259-CA4E-9BA4-2C3E-C755C5B7B7D9}"/>
              </a:ext>
            </a:extLst>
          </p:cNvPr>
          <p:cNvSpPr/>
          <p:nvPr/>
        </p:nvSpPr>
        <p:spPr>
          <a:xfrm>
            <a:off x="967740" y="1150433"/>
            <a:ext cx="807720" cy="693420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 dirty="0"/>
              <a:t>A1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F8D818E-B3A6-ED8A-639D-4FB197B99598}"/>
              </a:ext>
            </a:extLst>
          </p:cNvPr>
          <p:cNvSpPr/>
          <p:nvPr/>
        </p:nvSpPr>
        <p:spPr>
          <a:xfrm>
            <a:off x="967740" y="1897193"/>
            <a:ext cx="807720" cy="693420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 dirty="0"/>
              <a:t>A2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104F6A5-82D9-BBB7-6440-C0F71823AB73}"/>
              </a:ext>
            </a:extLst>
          </p:cNvPr>
          <p:cNvSpPr/>
          <p:nvPr/>
        </p:nvSpPr>
        <p:spPr>
          <a:xfrm>
            <a:off x="982980" y="2678430"/>
            <a:ext cx="807720" cy="693420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/>
              <a:t>B1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FE7F5C4-4519-DBF6-85E8-963E18C0B12D}"/>
              </a:ext>
            </a:extLst>
          </p:cNvPr>
          <p:cNvSpPr/>
          <p:nvPr/>
        </p:nvSpPr>
        <p:spPr>
          <a:xfrm>
            <a:off x="982980" y="3425190"/>
            <a:ext cx="807720" cy="693420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/>
              <a:t>B2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A3E7157-78D3-8B1E-18E3-A32A2DF5EDB4}"/>
              </a:ext>
            </a:extLst>
          </p:cNvPr>
          <p:cNvSpPr/>
          <p:nvPr/>
        </p:nvSpPr>
        <p:spPr>
          <a:xfrm>
            <a:off x="982980" y="4309110"/>
            <a:ext cx="807720" cy="69342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/>
              <a:t>C1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514F26E-7C57-2664-2455-9CC0A5EC45EC}"/>
              </a:ext>
            </a:extLst>
          </p:cNvPr>
          <p:cNvSpPr/>
          <p:nvPr/>
        </p:nvSpPr>
        <p:spPr>
          <a:xfrm>
            <a:off x="982980" y="5086350"/>
            <a:ext cx="807720" cy="69342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/>
              <a:t>C2</a:t>
            </a:r>
          </a:p>
        </p:txBody>
      </p:sp>
      <p:cxnSp>
        <p:nvCxnSpPr>
          <p:cNvPr id="12" name="Łącznik prostoliniowy 13">
            <a:extLst>
              <a:ext uri="{FF2B5EF4-FFF2-40B4-BE49-F238E27FC236}">
                <a16:creationId xmlns:a16="http://schemas.microsoft.com/office/drawing/2014/main" id="{CC78DE0E-807C-AA2B-1239-CE43A8CC9BBB}"/>
              </a:ext>
            </a:extLst>
          </p:cNvPr>
          <p:cNvCxnSpPr>
            <a:cxnSpLocks/>
          </p:cNvCxnSpPr>
          <p:nvPr/>
        </p:nvCxnSpPr>
        <p:spPr>
          <a:xfrm flipV="1">
            <a:off x="1775460" y="4644557"/>
            <a:ext cx="9292837" cy="7266"/>
          </a:xfrm>
          <a:prstGeom prst="line">
            <a:avLst/>
          </a:prstGeom>
          <a:ln w="2857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4">
            <a:extLst>
              <a:ext uri="{FF2B5EF4-FFF2-40B4-BE49-F238E27FC236}">
                <a16:creationId xmlns:a16="http://schemas.microsoft.com/office/drawing/2014/main" id="{285115EC-7030-AA1D-0F3B-864E9EDE8C6F}"/>
              </a:ext>
            </a:extLst>
          </p:cNvPr>
          <p:cNvCxnSpPr/>
          <p:nvPr/>
        </p:nvCxnSpPr>
        <p:spPr>
          <a:xfrm>
            <a:off x="1803352" y="3420158"/>
            <a:ext cx="9448800" cy="0"/>
          </a:xfrm>
          <a:prstGeom prst="line">
            <a:avLst/>
          </a:prstGeom>
          <a:ln w="2857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360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C67E9C-EFBA-1D36-81C2-C0D40D5A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781582"/>
            <a:ext cx="6240856" cy="757508"/>
          </a:xfrm>
        </p:spPr>
        <p:txBody>
          <a:bodyPr>
            <a:normAutofit fontScale="90000"/>
          </a:bodyPr>
          <a:lstStyle/>
          <a:p>
            <a:r>
              <a:rPr lang="pl-PL" sz="4900" b="1" dirty="0">
                <a:solidFill>
                  <a:srgbClr val="1F4E79"/>
                </a:solidFill>
                <a:latin typeface="Calibri Light" panose="020F0302020204030204" pitchFamily="34" charset="0"/>
              </a:rPr>
              <a:t>Lektoraty w JCJ</a:t>
            </a:r>
            <a:br>
              <a:rPr lang="pl-PL" b="1" dirty="0">
                <a:solidFill>
                  <a:srgbClr val="1F4E79"/>
                </a:solidFill>
                <a:latin typeface="Calibri Light" panose="020F0302020204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ED70BE-D262-CEEA-3EC3-DD04ECB15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720" y="1488613"/>
            <a:ext cx="6390640" cy="3880773"/>
          </a:xfrm>
        </p:spPr>
        <p:txBody>
          <a:bodyPr/>
          <a:lstStyle/>
          <a:p>
            <a:pPr marL="0" indent="0">
              <a:buNone/>
            </a:pPr>
            <a:endParaRPr lang="pl-PL" sz="1800" b="1" i="0" dirty="0">
              <a:solidFill>
                <a:srgbClr val="0070C0"/>
              </a:solidFill>
              <a:effectLst/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1"/>
                </a:solidFill>
              </a:rPr>
              <a:t>angielski                                                  włoski</a:t>
            </a:r>
          </a:p>
          <a:p>
            <a:pPr marL="0" indent="0">
              <a:buNone/>
            </a:pPr>
            <a:endParaRPr lang="pl-PL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1"/>
                </a:solidFill>
              </a:rPr>
              <a:t>niemiecki                                                łaciński</a:t>
            </a:r>
          </a:p>
          <a:p>
            <a:pPr marL="0" indent="0">
              <a:buNone/>
            </a:pPr>
            <a:endParaRPr lang="pl-PL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1"/>
                </a:solidFill>
              </a:rPr>
              <a:t>hiszpański                                               nowogrecki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1"/>
                </a:solidFill>
              </a:rPr>
              <a:t>                                                               starogrecki</a:t>
            </a:r>
          </a:p>
          <a:p>
            <a:pPr marL="0" indent="0">
              <a:buNone/>
            </a:pPr>
            <a:endParaRPr lang="pl-PL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1"/>
                </a:solidFill>
              </a:rPr>
              <a:t>francuski                                               rosyjski</a:t>
            </a: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4B897C-1CEE-1B1A-4013-32632413D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3" y="1663700"/>
            <a:ext cx="11239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CAFCC87-C328-BB59-4151-13EE29F41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3" y="2642552"/>
            <a:ext cx="11239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AD7A247-952B-E9A2-4A2E-15F2234C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3" y="3516630"/>
            <a:ext cx="11239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DEF2ECE-B298-DC5A-050A-0150CBF7B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3" y="4546600"/>
            <a:ext cx="11239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6F9122A-E148-60D0-9372-C69F4E170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30" y="1659891"/>
            <a:ext cx="11049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Znalezione obrazy dla zapytania wilczyca">
            <a:extLst>
              <a:ext uri="{FF2B5EF4-FFF2-40B4-BE49-F238E27FC236}">
                <a16:creationId xmlns:a16="http://schemas.microsoft.com/office/drawing/2014/main" id="{969FD192-D87C-76A9-9EF4-04A9A413B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30" y="2642553"/>
            <a:ext cx="11049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3C7925FE-BA1C-AE5B-7565-AD7C0DB4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46" y="4546600"/>
            <a:ext cx="11049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braz zawierający symbol, niebieskie, linia, Prostokąt&#10;&#10;Opis wygenerowany automatycznie">
            <a:extLst>
              <a:ext uri="{FF2B5EF4-FFF2-40B4-BE49-F238E27FC236}">
                <a16:creationId xmlns:a16="http://schemas.microsoft.com/office/drawing/2014/main" id="{A58958C1-E00A-891B-3DE0-06B34270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46" y="3531869"/>
            <a:ext cx="11334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43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2527566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/>
            </a:br>
            <a:r>
              <a:rPr lang="en-US" b="1" kern="1200" dirty="0" err="1">
                <a:latin typeface="+mj-lt"/>
                <a:ea typeface="+mj-ea"/>
                <a:cs typeface="+mj-cs"/>
              </a:rPr>
              <a:t>Dlaczego</a:t>
            </a:r>
            <a:r>
              <a:rPr lang="en-US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lektorat</a:t>
            </a:r>
            <a:r>
              <a:rPr lang="en-US" kern="1200" dirty="0">
                <a:latin typeface="+mj-lt"/>
                <a:ea typeface="+mj-ea"/>
                <a:cs typeface="+mj-cs"/>
              </a:rPr>
              <a:t>?</a:t>
            </a:r>
          </a:p>
        </p:txBody>
      </p:sp>
      <p:graphicFrame>
        <p:nvGraphicFramePr>
          <p:cNvPr id="58" name="Symbol zastępczy zawartości 2">
            <a:extLst>
              <a:ext uri="{FF2B5EF4-FFF2-40B4-BE49-F238E27FC236}">
                <a16:creationId xmlns:a16="http://schemas.microsoft.com/office/drawing/2014/main" id="{65EFC7B9-3C45-4EBA-9C6A-7D30BB9CB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350810"/>
              </p:ext>
            </p:extLst>
          </p:nvPr>
        </p:nvGraphicFramePr>
        <p:xfrm>
          <a:off x="3462190" y="1306845"/>
          <a:ext cx="6380335" cy="424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3365766" y="5717715"/>
            <a:ext cx="7861204" cy="42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cs typeface="Calibri"/>
            </a:endParaRPr>
          </a:p>
        </p:txBody>
      </p:sp>
      <p:sp>
        <p:nvSpPr>
          <p:cNvPr id="4" name="AutoShape 2" descr="Displaying JCJ_baner competition_27_10_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isplaying JCJ_baner competition_27_10_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Displaying JCJ_baner competition_27_10_1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Displaying JCJ_baner competition_27_10_1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4">
            <a:extLst>
              <a:ext uri="{FF2B5EF4-FFF2-40B4-BE49-F238E27FC236}">
                <a16:creationId xmlns:a16="http://schemas.microsoft.com/office/drawing/2014/main" id="{9B297675-ADB7-4D87-9833-46AEE70F4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18" y="1306845"/>
            <a:ext cx="2191304" cy="1319332"/>
          </a:xfrm>
          <a:prstGeom prst="rect">
            <a:avLst/>
          </a:prstGeom>
        </p:spPr>
      </p:pic>
      <p:pic>
        <p:nvPicPr>
          <p:cNvPr id="3" name="Obraz 2" descr="Obraz zawierający tekst">
            <a:extLst>
              <a:ext uri="{FF2B5EF4-FFF2-40B4-BE49-F238E27FC236}">
                <a16:creationId xmlns:a16="http://schemas.microsoft.com/office/drawing/2014/main" id="{9D44E446-52DC-807F-E41F-A2E99A65C2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" y="292700"/>
            <a:ext cx="1866467" cy="88178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E90D708-1395-676F-1285-5417107E63C7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</p:spTree>
    <p:extLst>
      <p:ext uri="{BB962C8B-B14F-4D97-AF65-F5344CB8AC3E}">
        <p14:creationId xmlns:p14="http://schemas.microsoft.com/office/powerpoint/2010/main" val="12922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432634-1B05-09D6-D44E-2C6A75F8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88" y="1492898"/>
            <a:ext cx="9676052" cy="4622152"/>
          </a:xfrm>
        </p:spPr>
        <p:txBody>
          <a:bodyPr>
            <a:normAutofit/>
          </a:bodyPr>
          <a:lstStyle/>
          <a:p>
            <a:pPr algn="l" rtl="0" fontAlgn="base"/>
            <a:r>
              <a:rPr lang="pl-PL" b="1" i="0" dirty="0">
                <a:solidFill>
                  <a:srgbClr val="1F4E79"/>
                </a:solidFill>
                <a:effectLst/>
                <a:latin typeface="Calibri Light" panose="020F0302020204030204" pitchFamily="34" charset="0"/>
              </a:rPr>
              <a:t>Przed lektoratem</a:t>
            </a:r>
            <a:br>
              <a:rPr lang="pl-PL" b="1" i="0" dirty="0">
                <a:solidFill>
                  <a:srgbClr val="1F4E79"/>
                </a:solidFill>
                <a:effectLst/>
                <a:latin typeface="Calibri Light" panose="020F0302020204030204" pitchFamily="34" charset="0"/>
              </a:rPr>
            </a:br>
            <a:br>
              <a:rPr lang="pl-PL" sz="1800" b="1" i="0" dirty="0">
                <a:solidFill>
                  <a:srgbClr val="1F4E79"/>
                </a:solidFill>
                <a:effectLst/>
                <a:latin typeface="Calibri Light" panose="020F0302020204030204" pitchFamily="34" charset="0"/>
              </a:rPr>
            </a:br>
            <a:br>
              <a:rPr lang="pl-PL" sz="1800" b="1" i="0" dirty="0">
                <a:solidFill>
                  <a:srgbClr val="1F4E79"/>
                </a:solidFill>
                <a:effectLst/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rgbClr val="1F4E79"/>
                </a:solidFill>
                <a:latin typeface="Calibri" panose="020F0502020204030204" pitchFamily="34" charset="0"/>
              </a:rPr>
              <a:t>L</a:t>
            </a:r>
            <a:r>
              <a:rPr lang="pl-PL" sz="24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ektorat rozpoczyna się na większości kierunków na II roku</a:t>
            </a:r>
            <a:br>
              <a:rPr lang="pl-PL" sz="24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</a:br>
            <a:br>
              <a:rPr lang="pl-PL" sz="24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</a:br>
            <a:r>
              <a:rPr lang="pl-PL" sz="24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Test plasujący znajduje się na stronie JCJ</a:t>
            </a:r>
            <a:br>
              <a:rPr lang="pl-PL" sz="24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</a:br>
            <a:r>
              <a:rPr lang="pl-PL" sz="2400" b="0" i="0" u="none" strike="noStrike" dirty="0">
                <a:solidFill>
                  <a:srgbClr val="DE5F00"/>
                </a:solidFill>
                <a:effectLst/>
                <a:latin typeface="Calibri" panose="020F0502020204030204" pitchFamily="34" charset="0"/>
              </a:rPr>
              <a:t>https://jcj.uj.edu.pl/testy-plasujace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l-P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pl-P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l-PL" sz="2400" b="0" i="0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pl-P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l-PL" sz="24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Zapisz się na lektorat w rejestracji USOS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l-P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raz 4" descr="Obraz zawierający tekst">
            <a:extLst>
              <a:ext uri="{FF2B5EF4-FFF2-40B4-BE49-F238E27FC236}">
                <a16:creationId xmlns:a16="http://schemas.microsoft.com/office/drawing/2014/main" id="{C02246BC-C134-487B-A0D2-F4017148D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407000"/>
            <a:ext cx="1866467" cy="88178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F126594-2D09-7188-1841-BC0881174D0F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998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432634-1B05-09D6-D44E-2C6A75F8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1190793"/>
            <a:ext cx="8930640" cy="5162213"/>
          </a:xfrm>
        </p:spPr>
        <p:txBody>
          <a:bodyPr>
            <a:normAutofit/>
          </a:bodyPr>
          <a:lstStyle/>
          <a:p>
            <a:pPr algn="ctr"/>
            <a:br>
              <a:rPr lang="pl-PL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4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   - zapisz się na </a:t>
            </a:r>
            <a:r>
              <a:rPr lang="pl-PL" sz="2400" b="1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kurs ogólnodostępny</a:t>
            </a:r>
            <a:r>
              <a:rPr lang="pl-PL" sz="24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 (sekretariat JCJ)</a:t>
            </a:r>
            <a:r>
              <a:rPr lang="en-US" sz="2400" b="0" i="0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l-P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</a:t>
            </a:r>
            <a:r>
              <a:rPr lang="pl-PL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l-PL" sz="24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zrealizuj bezpłatnie </a:t>
            </a:r>
            <a:r>
              <a:rPr lang="pl-PL" sz="2400" b="1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interaktywny kurs </a:t>
            </a:r>
            <a:r>
              <a:rPr lang="pl-PL" sz="24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na poziomie </a:t>
            </a:r>
            <a:r>
              <a:rPr lang="en-US" sz="2400" b="0" i="0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pl-PL" sz="2400" b="0" i="0" u="none" strike="noStrike" dirty="0">
                <a:solidFill>
                  <a:srgbClr val="DE5F00"/>
                </a:solidFill>
                <a:effectLst/>
                <a:latin typeface="Calibri" panose="020F0502020204030204" pitchFamily="34" charset="0"/>
              </a:rPr>
              <a:t>B1- B2</a:t>
            </a:r>
            <a:r>
              <a:rPr lang="pl-PL" sz="24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  na           platformie </a:t>
            </a:r>
            <a:r>
              <a:rPr lang="pl-PL" sz="2400" b="1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Krakus</a:t>
            </a:r>
            <a:r>
              <a:rPr lang="pl-PL" sz="24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pl-PL" sz="2400" b="0" i="0" u="sng" strike="noStrike" dirty="0">
                <a:solidFill>
                  <a:srgbClr val="DE5F00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https://jcj.uj.edu.pl/ksztalcenie/kurs-online</a:t>
            </a:r>
            <a:r>
              <a:rPr lang="pl-PL" sz="2400" b="0" i="0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​   </a:t>
            </a:r>
            <a:endParaRPr lang="pl-P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raz 4" descr="Obraz zawierający tekst">
            <a:extLst>
              <a:ext uri="{FF2B5EF4-FFF2-40B4-BE49-F238E27FC236}">
                <a16:creationId xmlns:a16="http://schemas.microsoft.com/office/drawing/2014/main" id="{C02246BC-C134-487B-A0D2-F4017148D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" y="292700"/>
            <a:ext cx="1866467" cy="88178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F126594-2D09-7188-1841-BC0881174D0F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5C78F3-2CA3-2A24-2717-23D7475522E2}"/>
              </a:ext>
            </a:extLst>
          </p:cNvPr>
          <p:cNvSpPr>
            <a:spLocks noGrp="1"/>
          </p:cNvSpPr>
          <p:nvPr/>
        </p:nvSpPr>
        <p:spPr>
          <a:xfrm>
            <a:off x="1803352" y="3437842"/>
            <a:ext cx="9418320" cy="23545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1"/>
                </a:solidFill>
              </a:rPr>
              <a:t>B2 minimalny poziom wymagany po ukończeniu I stopnia</a:t>
            </a:r>
            <a:endParaRPr lang="pl-PL" sz="2400" b="1" dirty="0">
              <a:solidFill>
                <a:schemeClr val="accent1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1"/>
                </a:solidFill>
              </a:rPr>
              <a:t>B2+ minimalny poziom wymagany dla jedn. mgr i II stopnia</a:t>
            </a:r>
            <a:endParaRPr lang="pl-PL" sz="2400" b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A0D259-CA4E-9BA4-2C3E-C755C5B7B7D9}"/>
              </a:ext>
            </a:extLst>
          </p:cNvPr>
          <p:cNvSpPr/>
          <p:nvPr/>
        </p:nvSpPr>
        <p:spPr>
          <a:xfrm>
            <a:off x="967740" y="1150433"/>
            <a:ext cx="807720" cy="693420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 dirty="0"/>
              <a:t>A1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F8D818E-B3A6-ED8A-639D-4FB197B99598}"/>
              </a:ext>
            </a:extLst>
          </p:cNvPr>
          <p:cNvSpPr/>
          <p:nvPr/>
        </p:nvSpPr>
        <p:spPr>
          <a:xfrm>
            <a:off x="967740" y="1897193"/>
            <a:ext cx="807720" cy="693420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 dirty="0"/>
              <a:t>A2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104F6A5-82D9-BBB7-6440-C0F71823AB73}"/>
              </a:ext>
            </a:extLst>
          </p:cNvPr>
          <p:cNvSpPr/>
          <p:nvPr/>
        </p:nvSpPr>
        <p:spPr>
          <a:xfrm>
            <a:off x="982980" y="2678430"/>
            <a:ext cx="807720" cy="693420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/>
              <a:t>B1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FE7F5C4-4519-DBF6-85E8-963E18C0B12D}"/>
              </a:ext>
            </a:extLst>
          </p:cNvPr>
          <p:cNvSpPr/>
          <p:nvPr/>
        </p:nvSpPr>
        <p:spPr>
          <a:xfrm>
            <a:off x="982980" y="3425190"/>
            <a:ext cx="807720" cy="693420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/>
              <a:t>B2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A3E7157-78D3-8B1E-18E3-A32A2DF5EDB4}"/>
              </a:ext>
            </a:extLst>
          </p:cNvPr>
          <p:cNvSpPr/>
          <p:nvPr/>
        </p:nvSpPr>
        <p:spPr>
          <a:xfrm>
            <a:off x="982980" y="4309110"/>
            <a:ext cx="807720" cy="69342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/>
              <a:t>C1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514F26E-7C57-2664-2455-9CC0A5EC45EC}"/>
              </a:ext>
            </a:extLst>
          </p:cNvPr>
          <p:cNvSpPr/>
          <p:nvPr/>
        </p:nvSpPr>
        <p:spPr>
          <a:xfrm>
            <a:off x="982980" y="5086350"/>
            <a:ext cx="807720" cy="69342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/>
              <a:t>C2</a:t>
            </a:r>
          </a:p>
        </p:txBody>
      </p:sp>
      <p:cxnSp>
        <p:nvCxnSpPr>
          <p:cNvPr id="12" name="Łącznik prostoliniowy 13">
            <a:extLst>
              <a:ext uri="{FF2B5EF4-FFF2-40B4-BE49-F238E27FC236}">
                <a16:creationId xmlns:a16="http://schemas.microsoft.com/office/drawing/2014/main" id="{CC78DE0E-807C-AA2B-1239-CE43A8CC9BBB}"/>
              </a:ext>
            </a:extLst>
          </p:cNvPr>
          <p:cNvCxnSpPr>
            <a:cxnSpLocks/>
          </p:cNvCxnSpPr>
          <p:nvPr/>
        </p:nvCxnSpPr>
        <p:spPr>
          <a:xfrm flipV="1">
            <a:off x="1775460" y="4644557"/>
            <a:ext cx="9292837" cy="7266"/>
          </a:xfrm>
          <a:prstGeom prst="line">
            <a:avLst/>
          </a:prstGeom>
          <a:ln w="2857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4">
            <a:extLst>
              <a:ext uri="{FF2B5EF4-FFF2-40B4-BE49-F238E27FC236}">
                <a16:creationId xmlns:a16="http://schemas.microsoft.com/office/drawing/2014/main" id="{285115EC-7030-AA1D-0F3B-864E9EDE8C6F}"/>
              </a:ext>
            </a:extLst>
          </p:cNvPr>
          <p:cNvCxnSpPr/>
          <p:nvPr/>
        </p:nvCxnSpPr>
        <p:spPr>
          <a:xfrm>
            <a:off x="1803352" y="3420158"/>
            <a:ext cx="9448800" cy="0"/>
          </a:xfrm>
          <a:prstGeom prst="line">
            <a:avLst/>
          </a:prstGeom>
          <a:ln w="2857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F19CC27-11B4-5D0A-67BE-702412333071}"/>
              </a:ext>
            </a:extLst>
          </p:cNvPr>
          <p:cNvSpPr txBox="1"/>
          <p:nvPr/>
        </p:nvSpPr>
        <p:spPr>
          <a:xfrm>
            <a:off x="2296775" y="5002530"/>
            <a:ext cx="70275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- zapisz się na </a:t>
            </a:r>
            <a:r>
              <a:rPr lang="pl-PL" sz="2400" b="1" i="0" u="none" strike="noStrike" dirty="0">
                <a:solidFill>
                  <a:srgbClr val="1F4E79"/>
                </a:solidFill>
                <a:effectLst/>
                <a:latin typeface="Calibri" panose="020F0502020204030204" pitchFamily="34" charset="0"/>
              </a:rPr>
              <a:t>lektorat na poziomie </a:t>
            </a:r>
            <a:r>
              <a:rPr lang="pl-PL" sz="2400" b="1" i="0" u="none" strike="noStrike" dirty="0">
                <a:solidFill>
                  <a:srgbClr val="DE5F00"/>
                </a:solidFill>
                <a:effectLst/>
                <a:latin typeface="Calibri" panose="020F0502020204030204" pitchFamily="34" charset="0"/>
              </a:rPr>
              <a:t>C1 lub C2</a:t>
            </a:r>
            <a:endParaRPr lang="pl-PL" sz="2400" dirty="0">
              <a:solidFill>
                <a:srgbClr val="DE5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40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02560" y="609599"/>
            <a:ext cx="6520642" cy="1320800"/>
          </a:xfrm>
        </p:spPr>
        <p:txBody>
          <a:bodyPr/>
          <a:lstStyle/>
          <a:p>
            <a:pPr algn="ctr"/>
            <a:r>
              <a:rPr lang="pl-PL" b="1" dirty="0"/>
              <a:t>Certyfikaty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93367" y="1508167"/>
            <a:ext cx="7087153" cy="45173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buNone/>
            </a:pPr>
            <a:r>
              <a:rPr lang="pl-PL" sz="2400" dirty="0">
                <a:solidFill>
                  <a:schemeClr val="accent1"/>
                </a:solidFill>
              </a:rPr>
              <a:t>Jeśli posiadasz </a:t>
            </a:r>
            <a:r>
              <a:rPr lang="pl-PL" sz="2400" dirty="0">
                <a:solidFill>
                  <a:srgbClr val="DE5F00"/>
                </a:solidFill>
              </a:rPr>
              <a:t>certyfikat językowy </a:t>
            </a:r>
            <a:r>
              <a:rPr lang="pl-PL" sz="2400" dirty="0">
                <a:solidFill>
                  <a:schemeClr val="accent1"/>
                </a:solidFill>
              </a:rPr>
              <a:t>potwierdzający znajomość języka obcego na poziomie minimum </a:t>
            </a:r>
            <a:r>
              <a:rPr lang="pl-PL" sz="2400" dirty="0">
                <a:solidFill>
                  <a:srgbClr val="DE5F00"/>
                </a:solidFill>
              </a:rPr>
              <a:t>C1</a:t>
            </a:r>
            <a:r>
              <a:rPr lang="pl-PL" sz="2400" dirty="0">
                <a:solidFill>
                  <a:schemeClr val="accent1"/>
                </a:solidFill>
              </a:rPr>
              <a:t> możesz na jego podstawie zaliczyć lektorat.</a:t>
            </a:r>
            <a:endParaRPr lang="pl-PL" sz="2400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endParaRPr lang="pl-P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sz="2400" dirty="0">
                <a:solidFill>
                  <a:schemeClr val="accent1"/>
                </a:solidFill>
              </a:rPr>
              <a:t>Wykaz uznawanych certyfikatów określa </a:t>
            </a:r>
            <a:r>
              <a:rPr lang="pl-PL" sz="2400" dirty="0">
                <a:solidFill>
                  <a:srgbClr val="DE5F00"/>
                </a:solidFill>
              </a:rPr>
              <a:t>zarządzenie nr 112 Rektora UJ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8" name="Picture 4" descr="Znalezione obrazy dla zapytania certyfikat j&amp;eogon;zykowy british cou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42" y="1315652"/>
            <a:ext cx="2638425" cy="3752851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ursy-jezykowe-za-granica.com.pl/wp-content/uploads/2015/02/certyfik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1" y="2418509"/>
            <a:ext cx="2702154" cy="3718560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 toefl certific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76" y="3488215"/>
            <a:ext cx="3729141" cy="287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431228" y="5810037"/>
            <a:ext cx="11557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/>
              <a:t>https://www.google.pl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641040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4" name="Obraz 3" descr="Obraz zawierający tekst">
            <a:extLst>
              <a:ext uri="{FF2B5EF4-FFF2-40B4-BE49-F238E27FC236}">
                <a16:creationId xmlns:a16="http://schemas.microsoft.com/office/drawing/2014/main" id="{CF43168D-C0BF-4A09-0D93-1B5B640D5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" y="292700"/>
            <a:ext cx="1866467" cy="88178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B48246F-AEE9-EE9C-BB51-1367F59F7300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</p:spTree>
    <p:extLst>
      <p:ext uri="{BB962C8B-B14F-4D97-AF65-F5344CB8AC3E}">
        <p14:creationId xmlns:p14="http://schemas.microsoft.com/office/powerpoint/2010/main" val="10101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74699"/>
            <a:ext cx="10515600" cy="977901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Kursy tematyczne </a:t>
            </a:r>
          </a:p>
        </p:txBody>
      </p:sp>
      <p:graphicFrame>
        <p:nvGraphicFramePr>
          <p:cNvPr id="10" name="Symbol zastępczy zawartości 2">
            <a:extLst>
              <a:ext uri="{FF2B5EF4-FFF2-40B4-BE49-F238E27FC236}">
                <a16:creationId xmlns:a16="http://schemas.microsoft.com/office/drawing/2014/main" id="{51CF6985-5742-4A7D-9A30-0B85269BC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53986"/>
              </p:ext>
            </p:extLst>
          </p:nvPr>
        </p:nvGraphicFramePr>
        <p:xfrm>
          <a:off x="558078" y="3773724"/>
          <a:ext cx="10415337" cy="234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/>
          <p:cNvSpPr/>
          <p:nvPr/>
        </p:nvSpPr>
        <p:spPr>
          <a:xfrm>
            <a:off x="328863" y="1834732"/>
            <a:ext cx="10268017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Wingdings" panose="020B0604020202020204" pitchFamily="34" charset="0"/>
              <a:buChar char="Ø"/>
            </a:pPr>
            <a:r>
              <a:rPr lang="pl-PL" sz="2400" dirty="0">
                <a:solidFill>
                  <a:schemeClr val="accent1"/>
                </a:solidFill>
              </a:rPr>
              <a:t>doskonalisz umiejętności językowe, poszerzasz słownictwo, przygotowujesz się do pracy w międzynarodowym środowisku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pl-PL" sz="2400" dirty="0">
                <a:solidFill>
                  <a:schemeClr val="accent1"/>
                </a:solidFill>
              </a:rPr>
              <a:t>poznajesz język specjalistyczny z zakresu nauk społecznych, humanistycznych i ścisłych</a:t>
            </a:r>
            <a:endParaRPr lang="pl-PL" sz="2400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3" name="Obraz 2" descr="Obraz zawierający tekst">
            <a:extLst>
              <a:ext uri="{FF2B5EF4-FFF2-40B4-BE49-F238E27FC236}">
                <a16:creationId xmlns:a16="http://schemas.microsoft.com/office/drawing/2014/main" id="{127029C2-738D-1A58-0138-85EE48300A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" y="292700"/>
            <a:ext cx="1866467" cy="88178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E15EE51-A5E5-5B68-7A10-FF04278694D3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</p:spTree>
    <p:extLst>
      <p:ext uri="{BB962C8B-B14F-4D97-AF65-F5344CB8AC3E}">
        <p14:creationId xmlns:p14="http://schemas.microsoft.com/office/powerpoint/2010/main" val="37442168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6E34D76-E9DB-495C-B69F-06253833B35C}"/>
  <p:tag name="ISPRING_RESOURCE_FOLDER" val="C:\Users\Mariusz Ślazyk\Documents\prezentacja_wziks\"/>
  <p:tag name="ISPRING_PRESENTATION_PATH" val="C:\Users\Mariusz Ślazyk\Documents\prezentacja_wziks.pptx"/>
  <p:tag name="ISPRING_PROJECT_VERSION" val="9.3"/>
  <p:tag name="ISPRING_PROJECT_FOLDER_UPDATED" val="1"/>
  <p:tag name="ISPRING_LMS_API_VERSION" val="SCORM 2004 (4th edition)"/>
  <p:tag name="ISPRING_ULTRA_SCORM_COURSE_ID" val="D3CC5DF0-7A04-4A10-83AF-60C0F0C457C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f\uFFFD\u0002{72BAC4C0-3180-45E8-BDDA-AEF3164DDB31}&quot;,&quot;C:\\Users\\Mariusz Ślazyk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PASSING_SCORE" val="100.000000"/>
  <p:tag name="ISPRING_PRESENTATION_TITLE" val="prezentacja_wziks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078D2C-3E23-4750-9E64-01AB2FBBB5EE}:256"/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4f0d8d55-9b03-425f-bd9a-ffd8b7949c30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27D52B-D15F-4CEB-A05A-8F8063D3893E}:259"/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8f9f903f-5195-4179-953c-0c153dfbf1ce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27D52B-D15F-4CEB-A05A-8F8063D3893E}:259"/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8f9f903f-5195-4179-953c-0c153dfbf1ce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27D52B-D15F-4CEB-A05A-8F8063D3893E}:259"/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8f9f903f-5195-4179-953c-0c153dfbf1ce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27D52B-D15F-4CEB-A05A-8F8063D3893E}:259"/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8f9f903f-5195-4179-953c-0c153dfbf1ce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Faseta">
  <a:themeElements>
    <a:clrScheme name="Niestandardowy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B5394"/>
      </a:accent1>
      <a:accent2>
        <a:srgbClr val="0075A2"/>
      </a:accent2>
      <a:accent3>
        <a:srgbClr val="089CA2"/>
      </a:accent3>
      <a:accent4>
        <a:srgbClr val="0B9B74"/>
      </a:accent4>
      <a:accent5>
        <a:srgbClr val="54A838"/>
      </a:accent5>
      <a:accent6>
        <a:srgbClr val="7E9532"/>
      </a:accent6>
      <a:hlink>
        <a:srgbClr val="B76C00"/>
      </a:hlink>
      <a:folHlink>
        <a:srgbClr val="3ECCB4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wziks_inauguracja.potx" id="{56E9DD97-AE06-47BA-A970-EFE12DB579AE}" vid="{10B20771-109A-4D55-802E-EBEF92958F5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prezentacja_wziks_inauguracja</Template>
  <TotalTime>974</TotalTime>
  <Words>444</Words>
  <Application>Microsoft Office PowerPoint</Application>
  <PresentationFormat>Panoramiczny</PresentationFormat>
  <Paragraphs>94</Paragraphs>
  <Slides>14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Wingdings 3</vt:lpstr>
      <vt:lpstr>Faseta</vt:lpstr>
      <vt:lpstr>Inauguracja roku akademickiego 2023/24</vt:lpstr>
      <vt:lpstr>ul. Ingardena 3</vt:lpstr>
      <vt:lpstr> </vt:lpstr>
      <vt:lpstr>Lektoraty w JCJ </vt:lpstr>
      <vt:lpstr>  Dlaczego lektorat?</vt:lpstr>
      <vt:lpstr>Przed lektoratem   Lektorat rozpoczyna się na większości kierunków na II roku  Test plasujący znajduje się na stronie JCJ https://jcj.uj.edu.pl/testy-plasujace ​ ​ Zapisz się na lektorat w rejestracji USOS </vt:lpstr>
      <vt:lpstr>     - zapisz się na kurs ogólnodostępny (sekretariat JCJ)​               - zrealizuj bezpłatnie interaktywny kurs na poziomie ​B1- B2  na           platformie Krakus https://jcj.uj.edu.pl/ksztalcenie/kurs-online​   </vt:lpstr>
      <vt:lpstr>Certyfikaty</vt:lpstr>
      <vt:lpstr>Kursy tematyczne </vt:lpstr>
      <vt:lpstr>Krótkie Kursy Językowe 10h/15/20h</vt:lpstr>
      <vt:lpstr> Kursy komercyjne   </vt:lpstr>
      <vt:lpstr> Strona internetowa JCJ</vt:lpstr>
      <vt:lpstr>Prezentacja programu PowerPoint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Inauguracja roku akademickiego 2023/24</dc:title>
  <dc:creator>Joanna Klinger-Krizar</dc:creator>
  <cp:lastModifiedBy>Joanna Klinger-Krizar</cp:lastModifiedBy>
  <cp:revision>4</cp:revision>
  <dcterms:created xsi:type="dcterms:W3CDTF">2023-09-15T07:12:40Z</dcterms:created>
  <dcterms:modified xsi:type="dcterms:W3CDTF">2023-10-03T17:19:52Z</dcterms:modified>
</cp:coreProperties>
</file>