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2" r:id="rId1"/>
  </p:sldMasterIdLst>
  <p:notesMasterIdLst>
    <p:notesMasterId r:id="rId16"/>
  </p:notesMasterIdLst>
  <p:sldIdLst>
    <p:sldId id="256" r:id="rId2"/>
    <p:sldId id="279" r:id="rId3"/>
    <p:sldId id="262" r:id="rId4"/>
    <p:sldId id="261" r:id="rId5"/>
    <p:sldId id="271" r:id="rId6"/>
    <p:sldId id="263" r:id="rId7"/>
    <p:sldId id="282" r:id="rId8"/>
    <p:sldId id="272" r:id="rId9"/>
    <p:sldId id="273" r:id="rId10"/>
    <p:sldId id="278" r:id="rId11"/>
    <p:sldId id="274" r:id="rId12"/>
    <p:sldId id="283" r:id="rId13"/>
    <p:sldId id="277" r:id="rId14"/>
    <p:sldId id="265" r:id="rId15"/>
  </p:sldIdLst>
  <p:sldSz cx="12192000" cy="6858000"/>
  <p:notesSz cx="6858000" cy="91440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E5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9CD58E9-B699-4809-BA60-7357171B8AE3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4544E67-FC0F-45B8-86C7-B8588817790C}">
      <dgm:prSet/>
      <dgm:spPr>
        <a:solidFill>
          <a:schemeClr val="accent2"/>
        </a:solidFill>
      </dgm:spPr>
      <dgm:t>
        <a:bodyPr/>
        <a:lstStyle/>
        <a:p>
          <a:r>
            <a:rPr lang="en-US" dirty="0" err="1"/>
            <a:t>Rozwijasz</a:t>
          </a:r>
          <a:r>
            <a:rPr lang="en-US" dirty="0"/>
            <a:t> </a:t>
          </a:r>
          <a:r>
            <a:rPr lang="pl-PL" dirty="0"/>
            <a:t>znajomość</a:t>
          </a:r>
          <a:r>
            <a:rPr lang="en-US" dirty="0"/>
            <a:t> </a:t>
          </a:r>
          <a:r>
            <a:rPr lang="en-US" dirty="0" err="1"/>
            <a:t>języka</a:t>
          </a:r>
          <a:r>
            <a:rPr lang="en-US" dirty="0"/>
            <a:t> </a:t>
          </a:r>
          <a:r>
            <a:rPr lang="en-US" dirty="0" err="1"/>
            <a:t>ogólnego</a:t>
          </a:r>
          <a:endParaRPr lang="en-US" dirty="0"/>
        </a:p>
      </dgm:t>
    </dgm:pt>
    <dgm:pt modelId="{CF66FE0C-AC61-4B8D-8690-57D1C875B2C2}" type="parTrans" cxnId="{4DBEF39C-5993-4893-96BB-3FEA4DCE4DAA}">
      <dgm:prSet/>
      <dgm:spPr/>
      <dgm:t>
        <a:bodyPr/>
        <a:lstStyle/>
        <a:p>
          <a:endParaRPr lang="en-US"/>
        </a:p>
      </dgm:t>
    </dgm:pt>
    <dgm:pt modelId="{1D1D5983-2C3E-426B-A96C-6EE349CBE7E0}" type="sibTrans" cxnId="{4DBEF39C-5993-4893-96BB-3FEA4DCE4DAA}">
      <dgm:prSet/>
      <dgm:spPr>
        <a:solidFill>
          <a:srgbClr val="DE5F00"/>
        </a:solidFill>
      </dgm:spPr>
      <dgm:t>
        <a:bodyPr/>
        <a:lstStyle/>
        <a:p>
          <a:endParaRPr lang="en-US"/>
        </a:p>
      </dgm:t>
    </dgm:pt>
    <dgm:pt modelId="{9AAFDD2D-0803-4419-8B6E-E8A29F82AAC6}">
      <dgm:prSet/>
      <dgm:spPr>
        <a:solidFill>
          <a:schemeClr val="accent2"/>
        </a:solidFill>
      </dgm:spPr>
      <dgm:t>
        <a:bodyPr/>
        <a:lstStyle/>
        <a:p>
          <a:r>
            <a:rPr lang="en-US" dirty="0" err="1"/>
            <a:t>Poznajesz</a:t>
          </a:r>
          <a:r>
            <a:rPr lang="en-US" b="1" dirty="0"/>
            <a:t> </a:t>
          </a:r>
          <a:r>
            <a:rPr lang="en-US" b="0" dirty="0" err="1"/>
            <a:t>język</a:t>
          </a:r>
          <a:r>
            <a:rPr lang="en-US" b="0" dirty="0"/>
            <a:t> </a:t>
          </a:r>
          <a:r>
            <a:rPr lang="en-US" b="0" dirty="0" err="1"/>
            <a:t>specjalistyczny</a:t>
          </a:r>
          <a:r>
            <a:rPr lang="en-US" b="0" dirty="0"/>
            <a:t> ze </a:t>
          </a:r>
          <a:r>
            <a:rPr lang="en-US" b="0" dirty="0" err="1"/>
            <a:t>swojej</a:t>
          </a:r>
          <a:r>
            <a:rPr lang="en-US" b="0" dirty="0"/>
            <a:t> </a:t>
          </a:r>
          <a:r>
            <a:rPr lang="en-US" b="0" dirty="0" err="1"/>
            <a:t>dziedziny</a:t>
          </a:r>
          <a:endParaRPr lang="en-US" b="0" dirty="0"/>
        </a:p>
      </dgm:t>
    </dgm:pt>
    <dgm:pt modelId="{845C4E82-627D-4769-A942-7F31211710DA}" type="parTrans" cxnId="{9BF42C8B-61B5-454A-A857-DA01688E44EE}">
      <dgm:prSet/>
      <dgm:spPr/>
      <dgm:t>
        <a:bodyPr/>
        <a:lstStyle/>
        <a:p>
          <a:endParaRPr lang="en-US"/>
        </a:p>
      </dgm:t>
    </dgm:pt>
    <dgm:pt modelId="{D1F007B4-038C-4692-B944-B0D86137E9C6}" type="sibTrans" cxnId="{9BF42C8B-61B5-454A-A857-DA01688E44EE}">
      <dgm:prSet/>
      <dgm:spPr>
        <a:solidFill>
          <a:srgbClr val="DE5F00"/>
        </a:solidFill>
      </dgm:spPr>
      <dgm:t>
        <a:bodyPr/>
        <a:lstStyle/>
        <a:p>
          <a:endParaRPr lang="en-US"/>
        </a:p>
      </dgm:t>
    </dgm:pt>
    <dgm:pt modelId="{1303C23D-43FD-480C-9CA8-74009AA68D0E}">
      <dgm:prSet/>
      <dgm:spPr>
        <a:solidFill>
          <a:schemeClr val="accent2"/>
        </a:solidFill>
      </dgm:spPr>
      <dgm:t>
        <a:bodyPr/>
        <a:lstStyle/>
        <a:p>
          <a:r>
            <a:rPr lang="en-US" b="0" dirty="0" err="1"/>
            <a:t>Uczysz</a:t>
          </a:r>
          <a:r>
            <a:rPr lang="en-US" b="0" dirty="0"/>
            <a:t> </a:t>
          </a:r>
          <a:r>
            <a:rPr lang="en-US" b="0" dirty="0" err="1"/>
            <a:t>się</a:t>
          </a:r>
          <a:r>
            <a:rPr lang="en-US" b="0" dirty="0"/>
            <a:t> pr</a:t>
          </a:r>
          <a:r>
            <a:rPr lang="pl-PL" b="0" dirty="0" err="1"/>
            <a:t>zekazywać</a:t>
          </a:r>
          <a:r>
            <a:rPr lang="pl-PL" b="0" dirty="0"/>
            <a:t> wiedzę</a:t>
          </a:r>
          <a:r>
            <a:rPr lang="en-US" b="0" dirty="0"/>
            <a:t> </a:t>
          </a:r>
        </a:p>
      </dgm:t>
    </dgm:pt>
    <dgm:pt modelId="{3A7BA8B2-FD4C-4EE5-9954-5418DE005C34}" type="parTrans" cxnId="{7105B3E0-8E3D-4D41-B9F0-094DF33C1EA7}">
      <dgm:prSet/>
      <dgm:spPr/>
      <dgm:t>
        <a:bodyPr/>
        <a:lstStyle/>
        <a:p>
          <a:endParaRPr lang="en-US"/>
        </a:p>
      </dgm:t>
    </dgm:pt>
    <dgm:pt modelId="{5D6C7168-FF05-4D11-AE91-E6939F55C6CE}" type="sibTrans" cxnId="{7105B3E0-8E3D-4D41-B9F0-094DF33C1EA7}">
      <dgm:prSet/>
      <dgm:spPr>
        <a:solidFill>
          <a:srgbClr val="DE5F00"/>
        </a:solidFill>
      </dgm:spPr>
      <dgm:t>
        <a:bodyPr/>
        <a:lstStyle/>
        <a:p>
          <a:endParaRPr lang="en-US"/>
        </a:p>
      </dgm:t>
    </dgm:pt>
    <dgm:pt modelId="{CBA51947-52E0-45F9-BEE7-7E735A68972E}">
      <dgm:prSet/>
      <dgm:spPr>
        <a:solidFill>
          <a:schemeClr val="accent2"/>
        </a:solidFill>
      </dgm:spPr>
      <dgm:t>
        <a:bodyPr/>
        <a:lstStyle/>
        <a:p>
          <a:r>
            <a:rPr lang="pl-PL" dirty="0"/>
            <a:t>Zwiększasz swoje szanse na rynku pracy</a:t>
          </a:r>
          <a:endParaRPr lang="en-US" dirty="0"/>
        </a:p>
      </dgm:t>
    </dgm:pt>
    <dgm:pt modelId="{7CFEA941-CA6F-47A2-9CE0-2F2EABFE4C97}" type="parTrans" cxnId="{EA9282F1-0AC4-4237-B285-61CA64581D6C}">
      <dgm:prSet/>
      <dgm:spPr/>
      <dgm:t>
        <a:bodyPr/>
        <a:lstStyle/>
        <a:p>
          <a:endParaRPr lang="en-US"/>
        </a:p>
      </dgm:t>
    </dgm:pt>
    <dgm:pt modelId="{E2E20D2B-AC5F-4A80-B89A-BC9F9E71B257}" type="sibTrans" cxnId="{EA9282F1-0AC4-4237-B285-61CA64581D6C}">
      <dgm:prSet/>
      <dgm:spPr/>
      <dgm:t>
        <a:bodyPr/>
        <a:lstStyle/>
        <a:p>
          <a:endParaRPr lang="en-US"/>
        </a:p>
      </dgm:t>
    </dgm:pt>
    <dgm:pt modelId="{AABFB7C5-9B0F-4D1A-8482-5B267E898084}" type="pres">
      <dgm:prSet presAssocID="{B9CD58E9-B699-4809-BA60-7357171B8AE3}" presName="diagram" presStyleCnt="0">
        <dgm:presLayoutVars>
          <dgm:dir/>
          <dgm:resizeHandles val="exact"/>
        </dgm:presLayoutVars>
      </dgm:prSet>
      <dgm:spPr/>
    </dgm:pt>
    <dgm:pt modelId="{0A0740FE-71FB-4F25-A858-6CC6B5AB741A}" type="pres">
      <dgm:prSet presAssocID="{84544E67-FC0F-45B8-86C7-B8588817790C}" presName="node" presStyleLbl="node1" presStyleIdx="0" presStyleCnt="4" custLinFactNeighborY="-11497">
        <dgm:presLayoutVars>
          <dgm:bulletEnabled val="1"/>
        </dgm:presLayoutVars>
      </dgm:prSet>
      <dgm:spPr/>
    </dgm:pt>
    <dgm:pt modelId="{F3E58402-6720-47A6-82C3-E1088AAD22CA}" type="pres">
      <dgm:prSet presAssocID="{1D1D5983-2C3E-426B-A96C-6EE349CBE7E0}" presName="sibTrans" presStyleLbl="sibTrans2D1" presStyleIdx="0" presStyleCnt="3"/>
      <dgm:spPr/>
    </dgm:pt>
    <dgm:pt modelId="{B4BF890F-8E5A-46E9-A732-2A2A4AF475A8}" type="pres">
      <dgm:prSet presAssocID="{1D1D5983-2C3E-426B-A96C-6EE349CBE7E0}" presName="connectorText" presStyleLbl="sibTrans2D1" presStyleIdx="0" presStyleCnt="3"/>
      <dgm:spPr/>
    </dgm:pt>
    <dgm:pt modelId="{BA2D9D29-A75C-48E8-BFAE-8F4093BD1233}" type="pres">
      <dgm:prSet presAssocID="{9AAFDD2D-0803-4419-8B6E-E8A29F82AAC6}" presName="node" presStyleLbl="node1" presStyleIdx="1" presStyleCnt="4">
        <dgm:presLayoutVars>
          <dgm:bulletEnabled val="1"/>
        </dgm:presLayoutVars>
      </dgm:prSet>
      <dgm:spPr/>
    </dgm:pt>
    <dgm:pt modelId="{B47E59BC-82B1-4B75-9595-EE6A5DBF299C}" type="pres">
      <dgm:prSet presAssocID="{D1F007B4-038C-4692-B944-B0D86137E9C6}" presName="sibTrans" presStyleLbl="sibTrans2D1" presStyleIdx="1" presStyleCnt="3"/>
      <dgm:spPr/>
    </dgm:pt>
    <dgm:pt modelId="{3A8C8BFD-DCEF-4C03-A64E-81383491813A}" type="pres">
      <dgm:prSet presAssocID="{D1F007B4-038C-4692-B944-B0D86137E9C6}" presName="connectorText" presStyleLbl="sibTrans2D1" presStyleIdx="1" presStyleCnt="3"/>
      <dgm:spPr/>
    </dgm:pt>
    <dgm:pt modelId="{6C7F864A-0FB9-4B73-AD09-36FAEFA88751}" type="pres">
      <dgm:prSet presAssocID="{1303C23D-43FD-480C-9CA8-74009AA68D0E}" presName="node" presStyleLbl="node1" presStyleIdx="2" presStyleCnt="4">
        <dgm:presLayoutVars>
          <dgm:bulletEnabled val="1"/>
        </dgm:presLayoutVars>
      </dgm:prSet>
      <dgm:spPr/>
    </dgm:pt>
    <dgm:pt modelId="{AE71EA16-5D0E-4746-BD73-16D12AE6ED8A}" type="pres">
      <dgm:prSet presAssocID="{5D6C7168-FF05-4D11-AE91-E6939F55C6CE}" presName="sibTrans" presStyleLbl="sibTrans2D1" presStyleIdx="2" presStyleCnt="3"/>
      <dgm:spPr/>
    </dgm:pt>
    <dgm:pt modelId="{0CAD1BAC-B21C-41FF-A3B7-53477C7156BA}" type="pres">
      <dgm:prSet presAssocID="{5D6C7168-FF05-4D11-AE91-E6939F55C6CE}" presName="connectorText" presStyleLbl="sibTrans2D1" presStyleIdx="2" presStyleCnt="3"/>
      <dgm:spPr/>
    </dgm:pt>
    <dgm:pt modelId="{90A378DC-2D83-4B57-90B4-C366293A3D9A}" type="pres">
      <dgm:prSet presAssocID="{CBA51947-52E0-45F9-BEE7-7E735A68972E}" presName="node" presStyleLbl="node1" presStyleIdx="3" presStyleCnt="4">
        <dgm:presLayoutVars>
          <dgm:bulletEnabled val="1"/>
        </dgm:presLayoutVars>
      </dgm:prSet>
      <dgm:spPr/>
    </dgm:pt>
  </dgm:ptLst>
  <dgm:cxnLst>
    <dgm:cxn modelId="{B99AF50D-1EFA-4564-B075-65E38D14F759}" type="presOf" srcId="{1D1D5983-2C3E-426B-A96C-6EE349CBE7E0}" destId="{F3E58402-6720-47A6-82C3-E1088AAD22CA}" srcOrd="0" destOrd="0" presId="urn:microsoft.com/office/officeart/2005/8/layout/process5"/>
    <dgm:cxn modelId="{64A46915-7EF7-4656-98ED-C04C6F2FA9C4}" type="presOf" srcId="{5D6C7168-FF05-4D11-AE91-E6939F55C6CE}" destId="{0CAD1BAC-B21C-41FF-A3B7-53477C7156BA}" srcOrd="1" destOrd="0" presId="urn:microsoft.com/office/officeart/2005/8/layout/process5"/>
    <dgm:cxn modelId="{1E6C481E-E68C-463A-8036-D814B0C659C9}" type="presOf" srcId="{5D6C7168-FF05-4D11-AE91-E6939F55C6CE}" destId="{AE71EA16-5D0E-4746-BD73-16D12AE6ED8A}" srcOrd="0" destOrd="0" presId="urn:microsoft.com/office/officeart/2005/8/layout/process5"/>
    <dgm:cxn modelId="{9BF42C8B-61B5-454A-A857-DA01688E44EE}" srcId="{B9CD58E9-B699-4809-BA60-7357171B8AE3}" destId="{9AAFDD2D-0803-4419-8B6E-E8A29F82AAC6}" srcOrd="1" destOrd="0" parTransId="{845C4E82-627D-4769-A942-7F31211710DA}" sibTransId="{D1F007B4-038C-4692-B944-B0D86137E9C6}"/>
    <dgm:cxn modelId="{82A7E88D-888E-4A3E-9680-2EC6A680F3FB}" type="presOf" srcId="{B9CD58E9-B699-4809-BA60-7357171B8AE3}" destId="{AABFB7C5-9B0F-4D1A-8482-5B267E898084}" srcOrd="0" destOrd="0" presId="urn:microsoft.com/office/officeart/2005/8/layout/process5"/>
    <dgm:cxn modelId="{4DBEF39C-5993-4893-96BB-3FEA4DCE4DAA}" srcId="{B9CD58E9-B699-4809-BA60-7357171B8AE3}" destId="{84544E67-FC0F-45B8-86C7-B8588817790C}" srcOrd="0" destOrd="0" parTransId="{CF66FE0C-AC61-4B8D-8690-57D1C875B2C2}" sibTransId="{1D1D5983-2C3E-426B-A96C-6EE349CBE7E0}"/>
    <dgm:cxn modelId="{D582DCA0-01DA-46B7-9724-E14EF23F0D42}" type="presOf" srcId="{1303C23D-43FD-480C-9CA8-74009AA68D0E}" destId="{6C7F864A-0FB9-4B73-AD09-36FAEFA88751}" srcOrd="0" destOrd="0" presId="urn:microsoft.com/office/officeart/2005/8/layout/process5"/>
    <dgm:cxn modelId="{93A2E6A4-50F4-4472-8C92-5573D5D10FD8}" type="presOf" srcId="{D1F007B4-038C-4692-B944-B0D86137E9C6}" destId="{3A8C8BFD-DCEF-4C03-A64E-81383491813A}" srcOrd="1" destOrd="0" presId="urn:microsoft.com/office/officeart/2005/8/layout/process5"/>
    <dgm:cxn modelId="{B93934A8-486E-417D-9BB4-5304146C02FB}" type="presOf" srcId="{84544E67-FC0F-45B8-86C7-B8588817790C}" destId="{0A0740FE-71FB-4F25-A858-6CC6B5AB741A}" srcOrd="0" destOrd="0" presId="urn:microsoft.com/office/officeart/2005/8/layout/process5"/>
    <dgm:cxn modelId="{28D64EB2-7878-4F9F-9774-0F7AC3ED53D4}" type="presOf" srcId="{D1F007B4-038C-4692-B944-B0D86137E9C6}" destId="{B47E59BC-82B1-4B75-9595-EE6A5DBF299C}" srcOrd="0" destOrd="0" presId="urn:microsoft.com/office/officeart/2005/8/layout/process5"/>
    <dgm:cxn modelId="{D13213D9-21EB-4E5C-BFBC-BE777B140F22}" type="presOf" srcId="{9AAFDD2D-0803-4419-8B6E-E8A29F82AAC6}" destId="{BA2D9D29-A75C-48E8-BFAE-8F4093BD1233}" srcOrd="0" destOrd="0" presId="urn:microsoft.com/office/officeart/2005/8/layout/process5"/>
    <dgm:cxn modelId="{7105B3E0-8E3D-4D41-B9F0-094DF33C1EA7}" srcId="{B9CD58E9-B699-4809-BA60-7357171B8AE3}" destId="{1303C23D-43FD-480C-9CA8-74009AA68D0E}" srcOrd="2" destOrd="0" parTransId="{3A7BA8B2-FD4C-4EE5-9954-5418DE005C34}" sibTransId="{5D6C7168-FF05-4D11-AE91-E6939F55C6CE}"/>
    <dgm:cxn modelId="{809903E2-BC4C-498E-8D7F-4A7B7BCEC1D3}" type="presOf" srcId="{1D1D5983-2C3E-426B-A96C-6EE349CBE7E0}" destId="{B4BF890F-8E5A-46E9-A732-2A2A4AF475A8}" srcOrd="1" destOrd="0" presId="urn:microsoft.com/office/officeart/2005/8/layout/process5"/>
    <dgm:cxn modelId="{F1A61DEA-B0CB-402B-B468-743116B1E402}" type="presOf" srcId="{CBA51947-52E0-45F9-BEE7-7E735A68972E}" destId="{90A378DC-2D83-4B57-90B4-C366293A3D9A}" srcOrd="0" destOrd="0" presId="urn:microsoft.com/office/officeart/2005/8/layout/process5"/>
    <dgm:cxn modelId="{EA9282F1-0AC4-4237-B285-61CA64581D6C}" srcId="{B9CD58E9-B699-4809-BA60-7357171B8AE3}" destId="{CBA51947-52E0-45F9-BEE7-7E735A68972E}" srcOrd="3" destOrd="0" parTransId="{7CFEA941-CA6F-47A2-9CE0-2F2EABFE4C97}" sibTransId="{E2E20D2B-AC5F-4A80-B89A-BC9F9E71B257}"/>
    <dgm:cxn modelId="{C0A4602E-4408-4D80-9221-812C52D21AE8}" type="presParOf" srcId="{AABFB7C5-9B0F-4D1A-8482-5B267E898084}" destId="{0A0740FE-71FB-4F25-A858-6CC6B5AB741A}" srcOrd="0" destOrd="0" presId="urn:microsoft.com/office/officeart/2005/8/layout/process5"/>
    <dgm:cxn modelId="{811067A4-CBDC-4206-B343-7206BFC389F4}" type="presParOf" srcId="{AABFB7C5-9B0F-4D1A-8482-5B267E898084}" destId="{F3E58402-6720-47A6-82C3-E1088AAD22CA}" srcOrd="1" destOrd="0" presId="urn:microsoft.com/office/officeart/2005/8/layout/process5"/>
    <dgm:cxn modelId="{853A2C83-4527-4C68-B0F2-FDEF7A7CB39F}" type="presParOf" srcId="{F3E58402-6720-47A6-82C3-E1088AAD22CA}" destId="{B4BF890F-8E5A-46E9-A732-2A2A4AF475A8}" srcOrd="0" destOrd="0" presId="urn:microsoft.com/office/officeart/2005/8/layout/process5"/>
    <dgm:cxn modelId="{FCC5282E-4BFC-43D9-8E07-BC944A675A64}" type="presParOf" srcId="{AABFB7C5-9B0F-4D1A-8482-5B267E898084}" destId="{BA2D9D29-A75C-48E8-BFAE-8F4093BD1233}" srcOrd="2" destOrd="0" presId="urn:microsoft.com/office/officeart/2005/8/layout/process5"/>
    <dgm:cxn modelId="{B271954E-D9E1-49E5-A5AF-E848D1636638}" type="presParOf" srcId="{AABFB7C5-9B0F-4D1A-8482-5B267E898084}" destId="{B47E59BC-82B1-4B75-9595-EE6A5DBF299C}" srcOrd="3" destOrd="0" presId="urn:microsoft.com/office/officeart/2005/8/layout/process5"/>
    <dgm:cxn modelId="{3C5FD3D2-C9A5-493E-9892-54948F2596EA}" type="presParOf" srcId="{B47E59BC-82B1-4B75-9595-EE6A5DBF299C}" destId="{3A8C8BFD-DCEF-4C03-A64E-81383491813A}" srcOrd="0" destOrd="0" presId="urn:microsoft.com/office/officeart/2005/8/layout/process5"/>
    <dgm:cxn modelId="{F2EF805D-9E26-4BBA-A931-CC25FE440C2B}" type="presParOf" srcId="{AABFB7C5-9B0F-4D1A-8482-5B267E898084}" destId="{6C7F864A-0FB9-4B73-AD09-36FAEFA88751}" srcOrd="4" destOrd="0" presId="urn:microsoft.com/office/officeart/2005/8/layout/process5"/>
    <dgm:cxn modelId="{FD27541F-0292-4773-AAF3-F7854967BE3C}" type="presParOf" srcId="{AABFB7C5-9B0F-4D1A-8482-5B267E898084}" destId="{AE71EA16-5D0E-4746-BD73-16D12AE6ED8A}" srcOrd="5" destOrd="0" presId="urn:microsoft.com/office/officeart/2005/8/layout/process5"/>
    <dgm:cxn modelId="{847607A9-9F3F-4715-A37B-0A2E997EECC2}" type="presParOf" srcId="{AE71EA16-5D0E-4746-BD73-16D12AE6ED8A}" destId="{0CAD1BAC-B21C-41FF-A3B7-53477C7156BA}" srcOrd="0" destOrd="0" presId="urn:microsoft.com/office/officeart/2005/8/layout/process5"/>
    <dgm:cxn modelId="{D62321B5-FB8D-446C-AD82-AE4BAC82E75B}" type="presParOf" srcId="{AABFB7C5-9B0F-4D1A-8482-5B267E898084}" destId="{90A378DC-2D83-4B57-90B4-C366293A3D9A}" srcOrd="6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537159-D27F-4F39-9053-7DC5B05B05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CD1D7B-0DD4-4A18-B51D-4D82050AA59C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Dostępne dla wszystkich zainteresowanych studentek i studentów</a:t>
          </a:r>
          <a:r>
            <a:rPr lang="pl-PL" b="1" dirty="0">
              <a:latin typeface="Calibri Light"/>
            </a:rPr>
            <a:t>:</a:t>
          </a:r>
          <a:endParaRPr lang="en-US" dirty="0"/>
        </a:p>
      </dgm:t>
    </dgm:pt>
    <dgm:pt modelId="{B6179B5E-F09F-47E5-87B7-6B0254BDA72B}" type="parTrans" cxnId="{F52B4E91-0B1F-4479-9FD5-C44F739C6CE1}">
      <dgm:prSet/>
      <dgm:spPr/>
      <dgm:t>
        <a:bodyPr/>
        <a:lstStyle/>
        <a:p>
          <a:endParaRPr lang="en-US"/>
        </a:p>
      </dgm:t>
    </dgm:pt>
    <dgm:pt modelId="{0E474E0B-CD61-46FB-8BDB-9A7A919F42BB}" type="sibTrans" cxnId="{F52B4E91-0B1F-4479-9FD5-C44F739C6CE1}">
      <dgm:prSet/>
      <dgm:spPr/>
      <dgm:t>
        <a:bodyPr/>
        <a:lstStyle/>
        <a:p>
          <a:endParaRPr lang="en-US"/>
        </a:p>
      </dgm:t>
    </dgm:pt>
    <dgm:pt modelId="{5AC67C64-58B4-4FEE-952E-90F0935A5462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z wolnymi żetonami</a:t>
          </a:r>
          <a:endParaRPr lang="en-US" dirty="0"/>
        </a:p>
      </dgm:t>
    </dgm:pt>
    <dgm:pt modelId="{3B741F60-A779-427F-BF52-56981859351B}" type="parTrans" cxnId="{2E16FF65-DFAE-4A38-88B6-41F132B55112}">
      <dgm:prSet/>
      <dgm:spPr/>
      <dgm:t>
        <a:bodyPr/>
        <a:lstStyle/>
        <a:p>
          <a:endParaRPr lang="en-US"/>
        </a:p>
      </dgm:t>
    </dgm:pt>
    <dgm:pt modelId="{07BBA130-19E2-4731-9286-5CDB62F90D05}" type="sibTrans" cxnId="{2E16FF65-DFAE-4A38-88B6-41F132B55112}">
      <dgm:prSet/>
      <dgm:spPr/>
      <dgm:t>
        <a:bodyPr/>
        <a:lstStyle/>
        <a:p>
          <a:endParaRPr lang="en-US"/>
        </a:p>
      </dgm:t>
    </dgm:pt>
    <dgm:pt modelId="{2C03C0F4-CA0C-4C1E-816D-570FE2E20353}">
      <dgm:prSet/>
      <dgm:spPr>
        <a:solidFill>
          <a:schemeClr val="accent1"/>
        </a:solidFill>
      </dgm:spPr>
      <dgm:t>
        <a:bodyPr/>
        <a:lstStyle/>
        <a:p>
          <a:pPr rtl="0"/>
          <a:r>
            <a:rPr lang="pl-PL" b="1" dirty="0"/>
            <a:t>II stopnia w ramach obowiązującego lektoratu</a:t>
          </a:r>
          <a:r>
            <a:rPr lang="pl-PL" b="1" dirty="0">
              <a:latin typeface="Calibri Light"/>
            </a:rPr>
            <a:t> </a:t>
          </a:r>
          <a:endParaRPr lang="en-US" dirty="0"/>
        </a:p>
      </dgm:t>
    </dgm:pt>
    <dgm:pt modelId="{47A18DE3-5049-4E07-AC9D-718506578173}" type="parTrans" cxnId="{5EA690CB-C4ED-4981-9F1B-E34E89781DFF}">
      <dgm:prSet/>
      <dgm:spPr/>
      <dgm:t>
        <a:bodyPr/>
        <a:lstStyle/>
        <a:p>
          <a:endParaRPr lang="en-US"/>
        </a:p>
      </dgm:t>
    </dgm:pt>
    <dgm:pt modelId="{9A765CEF-531A-4E1A-A57A-D7D9ECC18FD4}" type="sibTrans" cxnId="{5EA690CB-C4ED-4981-9F1B-E34E89781DFF}">
      <dgm:prSet/>
      <dgm:spPr/>
      <dgm:t>
        <a:bodyPr/>
        <a:lstStyle/>
        <a:p>
          <a:endParaRPr lang="en-US"/>
        </a:p>
      </dgm:t>
    </dgm:pt>
    <dgm:pt modelId="{16560B69-3B4E-4114-B5AF-9D998B5F31F4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lub odpłatnie w cenie 230 zł za 30 godzin nauki</a:t>
          </a:r>
          <a:endParaRPr lang="en-US" dirty="0"/>
        </a:p>
      </dgm:t>
    </dgm:pt>
    <dgm:pt modelId="{59A45D3A-5E53-46FF-91C9-189F9723C2EA}" type="parTrans" cxnId="{DBDDC789-DF34-492D-80E8-E73AE75542CA}">
      <dgm:prSet/>
      <dgm:spPr/>
      <dgm:t>
        <a:bodyPr/>
        <a:lstStyle/>
        <a:p>
          <a:endParaRPr lang="en-US"/>
        </a:p>
      </dgm:t>
    </dgm:pt>
    <dgm:pt modelId="{F3A73374-42D2-4C99-A5F5-3438A74F0FEF}" type="sibTrans" cxnId="{DBDDC789-DF34-492D-80E8-E73AE75542CA}">
      <dgm:prSet/>
      <dgm:spPr/>
      <dgm:t>
        <a:bodyPr/>
        <a:lstStyle/>
        <a:p>
          <a:endParaRPr lang="en-US"/>
        </a:p>
      </dgm:t>
    </dgm:pt>
    <dgm:pt modelId="{F41196E6-A771-405E-8F1D-B60161B515AC}" type="pres">
      <dgm:prSet presAssocID="{54537159-D27F-4F39-9053-7DC5B05B0539}" presName="linear" presStyleCnt="0">
        <dgm:presLayoutVars>
          <dgm:animLvl val="lvl"/>
          <dgm:resizeHandles val="exact"/>
        </dgm:presLayoutVars>
      </dgm:prSet>
      <dgm:spPr/>
    </dgm:pt>
    <dgm:pt modelId="{A29CA7FB-3B20-4A90-86A6-741505DC487D}" type="pres">
      <dgm:prSet presAssocID="{E8CD1D7B-0DD4-4A18-B51D-4D82050AA59C}" presName="parentText" presStyleLbl="node1" presStyleIdx="0" presStyleCnt="4" custScaleY="142416">
        <dgm:presLayoutVars>
          <dgm:chMax val="0"/>
          <dgm:bulletEnabled val="1"/>
        </dgm:presLayoutVars>
      </dgm:prSet>
      <dgm:spPr/>
    </dgm:pt>
    <dgm:pt modelId="{9CB9D8FF-6B90-4FBE-B30F-C760BF8DD288}" type="pres">
      <dgm:prSet presAssocID="{0E474E0B-CD61-46FB-8BDB-9A7A919F42BB}" presName="spacer" presStyleCnt="0"/>
      <dgm:spPr/>
    </dgm:pt>
    <dgm:pt modelId="{5F0C36A9-C702-4604-89B2-BBA0BF43CE33}" type="pres">
      <dgm:prSet presAssocID="{5AC67C64-58B4-4FEE-952E-90F0935A5462}" presName="parentText" presStyleLbl="node1" presStyleIdx="1" presStyleCnt="4" custLinFactNeighborY="-32398">
        <dgm:presLayoutVars>
          <dgm:chMax val="0"/>
          <dgm:bulletEnabled val="1"/>
        </dgm:presLayoutVars>
      </dgm:prSet>
      <dgm:spPr/>
    </dgm:pt>
    <dgm:pt modelId="{2DB142F7-52FA-40F0-9395-2D168EB63B27}" type="pres">
      <dgm:prSet presAssocID="{07BBA130-19E2-4731-9286-5CDB62F90D05}" presName="spacer" presStyleCnt="0"/>
      <dgm:spPr/>
    </dgm:pt>
    <dgm:pt modelId="{8E7327E3-76BF-4CB9-A146-746ED57FD467}" type="pres">
      <dgm:prSet presAssocID="{2C03C0F4-CA0C-4C1E-816D-570FE2E20353}" presName="parentText" presStyleLbl="node1" presStyleIdx="2" presStyleCnt="4" custLinFactNeighborX="-179" custLinFactNeighborY="-61149">
        <dgm:presLayoutVars>
          <dgm:chMax val="0"/>
          <dgm:bulletEnabled val="1"/>
        </dgm:presLayoutVars>
      </dgm:prSet>
      <dgm:spPr/>
    </dgm:pt>
    <dgm:pt modelId="{64AFBBE1-75F8-459F-9135-486086B6A773}" type="pres">
      <dgm:prSet presAssocID="{9A765CEF-531A-4E1A-A57A-D7D9ECC18FD4}" presName="spacer" presStyleCnt="0"/>
      <dgm:spPr/>
    </dgm:pt>
    <dgm:pt modelId="{C7E8BC1C-A82E-40B1-BA55-914CBD3D670E}" type="pres">
      <dgm:prSet presAssocID="{16560B69-3B4E-4114-B5AF-9D998B5F31F4}" presName="parentText" presStyleLbl="node1" presStyleIdx="3" presStyleCnt="4" custLinFactNeighborY="-15639">
        <dgm:presLayoutVars>
          <dgm:chMax val="0"/>
          <dgm:bulletEnabled val="1"/>
        </dgm:presLayoutVars>
      </dgm:prSet>
      <dgm:spPr/>
    </dgm:pt>
  </dgm:ptLst>
  <dgm:cxnLst>
    <dgm:cxn modelId="{2B614733-979F-4A44-B1C3-6A0F67DF5D9B}" type="presOf" srcId="{16560B69-3B4E-4114-B5AF-9D998B5F31F4}" destId="{C7E8BC1C-A82E-40B1-BA55-914CBD3D670E}" srcOrd="0" destOrd="0" presId="urn:microsoft.com/office/officeart/2005/8/layout/vList2"/>
    <dgm:cxn modelId="{BD6EA744-F911-484C-9251-A612D9BA93A8}" type="presOf" srcId="{E8CD1D7B-0DD4-4A18-B51D-4D82050AA59C}" destId="{A29CA7FB-3B20-4A90-86A6-741505DC487D}" srcOrd="0" destOrd="0" presId="urn:microsoft.com/office/officeart/2005/8/layout/vList2"/>
    <dgm:cxn modelId="{2E16FF65-DFAE-4A38-88B6-41F132B55112}" srcId="{54537159-D27F-4F39-9053-7DC5B05B0539}" destId="{5AC67C64-58B4-4FEE-952E-90F0935A5462}" srcOrd="1" destOrd="0" parTransId="{3B741F60-A779-427F-BF52-56981859351B}" sibTransId="{07BBA130-19E2-4731-9286-5CDB62F90D05}"/>
    <dgm:cxn modelId="{B5140E75-93DA-4BA3-896F-17D1899056AB}" type="presOf" srcId="{5AC67C64-58B4-4FEE-952E-90F0935A5462}" destId="{5F0C36A9-C702-4604-89B2-BBA0BF43CE33}" srcOrd="0" destOrd="0" presId="urn:microsoft.com/office/officeart/2005/8/layout/vList2"/>
    <dgm:cxn modelId="{DBDDC789-DF34-492D-80E8-E73AE75542CA}" srcId="{54537159-D27F-4F39-9053-7DC5B05B0539}" destId="{16560B69-3B4E-4114-B5AF-9D998B5F31F4}" srcOrd="3" destOrd="0" parTransId="{59A45D3A-5E53-46FF-91C9-189F9723C2EA}" sibTransId="{F3A73374-42D2-4C99-A5F5-3438A74F0FEF}"/>
    <dgm:cxn modelId="{BB639F8F-2621-4590-8C1F-F7A14F22B085}" type="presOf" srcId="{54537159-D27F-4F39-9053-7DC5B05B0539}" destId="{F41196E6-A771-405E-8F1D-B60161B515AC}" srcOrd="0" destOrd="0" presId="urn:microsoft.com/office/officeart/2005/8/layout/vList2"/>
    <dgm:cxn modelId="{F52B4E91-0B1F-4479-9FD5-C44F739C6CE1}" srcId="{54537159-D27F-4F39-9053-7DC5B05B0539}" destId="{E8CD1D7B-0DD4-4A18-B51D-4D82050AA59C}" srcOrd="0" destOrd="0" parTransId="{B6179B5E-F09F-47E5-87B7-6B0254BDA72B}" sibTransId="{0E474E0B-CD61-46FB-8BDB-9A7A919F42BB}"/>
    <dgm:cxn modelId="{EBB582A2-E1B3-4202-B5BE-D22CDC96713F}" type="presOf" srcId="{2C03C0F4-CA0C-4C1E-816D-570FE2E20353}" destId="{8E7327E3-76BF-4CB9-A146-746ED57FD467}" srcOrd="0" destOrd="0" presId="urn:microsoft.com/office/officeart/2005/8/layout/vList2"/>
    <dgm:cxn modelId="{5EA690CB-C4ED-4981-9F1B-E34E89781DFF}" srcId="{54537159-D27F-4F39-9053-7DC5B05B0539}" destId="{2C03C0F4-CA0C-4C1E-816D-570FE2E20353}" srcOrd="2" destOrd="0" parTransId="{47A18DE3-5049-4E07-AC9D-718506578173}" sibTransId="{9A765CEF-531A-4E1A-A57A-D7D9ECC18FD4}"/>
    <dgm:cxn modelId="{CC29E3A3-483D-424B-B82A-B01F0557D393}" type="presParOf" srcId="{F41196E6-A771-405E-8F1D-B60161B515AC}" destId="{A29CA7FB-3B20-4A90-86A6-741505DC487D}" srcOrd="0" destOrd="0" presId="urn:microsoft.com/office/officeart/2005/8/layout/vList2"/>
    <dgm:cxn modelId="{530D6808-AFA7-4CAC-ABAE-40C1C2227BC0}" type="presParOf" srcId="{F41196E6-A771-405E-8F1D-B60161B515AC}" destId="{9CB9D8FF-6B90-4FBE-B30F-C760BF8DD288}" srcOrd="1" destOrd="0" presId="urn:microsoft.com/office/officeart/2005/8/layout/vList2"/>
    <dgm:cxn modelId="{865E9273-F134-42C1-8537-1C7EE03AC9C1}" type="presParOf" srcId="{F41196E6-A771-405E-8F1D-B60161B515AC}" destId="{5F0C36A9-C702-4604-89B2-BBA0BF43CE33}" srcOrd="2" destOrd="0" presId="urn:microsoft.com/office/officeart/2005/8/layout/vList2"/>
    <dgm:cxn modelId="{9ED4A461-077A-472C-ACFE-D11581C40B48}" type="presParOf" srcId="{F41196E6-A771-405E-8F1D-B60161B515AC}" destId="{2DB142F7-52FA-40F0-9395-2D168EB63B27}" srcOrd="3" destOrd="0" presId="urn:microsoft.com/office/officeart/2005/8/layout/vList2"/>
    <dgm:cxn modelId="{E9E1966F-6096-48EB-BAF7-D722494D6E32}" type="presParOf" srcId="{F41196E6-A771-405E-8F1D-B60161B515AC}" destId="{8E7327E3-76BF-4CB9-A146-746ED57FD467}" srcOrd="4" destOrd="0" presId="urn:microsoft.com/office/officeart/2005/8/layout/vList2"/>
    <dgm:cxn modelId="{A21D86C0-BCFC-4A85-B3EB-021C70D86A5C}" type="presParOf" srcId="{F41196E6-A771-405E-8F1D-B60161B515AC}" destId="{64AFBBE1-75F8-459F-9135-486086B6A773}" srcOrd="5" destOrd="0" presId="urn:microsoft.com/office/officeart/2005/8/layout/vList2"/>
    <dgm:cxn modelId="{2C185D0E-E88E-446F-866E-1AAE052BBD07}" type="presParOf" srcId="{F41196E6-A771-405E-8F1D-B60161B515AC}" destId="{C7E8BC1C-A82E-40B1-BA55-914CBD3D670E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4537159-D27F-4F39-9053-7DC5B05B053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CD1D7B-0DD4-4A18-B51D-4D82050AA59C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Dostępne dla wszystkich zainteresowanych, studiujących i pracujących w UJ</a:t>
          </a:r>
          <a:endParaRPr lang="en-US" dirty="0"/>
        </a:p>
      </dgm:t>
    </dgm:pt>
    <dgm:pt modelId="{B6179B5E-F09F-47E5-87B7-6B0254BDA72B}" type="parTrans" cxnId="{F52B4E91-0B1F-4479-9FD5-C44F739C6CE1}">
      <dgm:prSet/>
      <dgm:spPr/>
      <dgm:t>
        <a:bodyPr/>
        <a:lstStyle/>
        <a:p>
          <a:endParaRPr lang="en-US"/>
        </a:p>
      </dgm:t>
    </dgm:pt>
    <dgm:pt modelId="{0E474E0B-CD61-46FB-8BDB-9A7A919F42BB}" type="sibTrans" cxnId="{F52B4E91-0B1F-4479-9FD5-C44F739C6CE1}">
      <dgm:prSet/>
      <dgm:spPr/>
      <dgm:t>
        <a:bodyPr/>
        <a:lstStyle/>
        <a:p>
          <a:endParaRPr lang="en-US"/>
        </a:p>
      </dgm:t>
    </dgm:pt>
    <dgm:pt modelId="{5AC67C64-58B4-4FEE-952E-90F0935A5462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z wolnymi żetonami</a:t>
          </a:r>
          <a:endParaRPr lang="en-US" dirty="0"/>
        </a:p>
      </dgm:t>
    </dgm:pt>
    <dgm:pt modelId="{3B741F60-A779-427F-BF52-56981859351B}" type="parTrans" cxnId="{2E16FF65-DFAE-4A38-88B6-41F132B55112}">
      <dgm:prSet/>
      <dgm:spPr/>
      <dgm:t>
        <a:bodyPr/>
        <a:lstStyle/>
        <a:p>
          <a:endParaRPr lang="en-US"/>
        </a:p>
      </dgm:t>
    </dgm:pt>
    <dgm:pt modelId="{07BBA130-19E2-4731-9286-5CDB62F90D05}" type="sibTrans" cxnId="{2E16FF65-DFAE-4A38-88B6-41F132B55112}">
      <dgm:prSet/>
      <dgm:spPr/>
      <dgm:t>
        <a:bodyPr/>
        <a:lstStyle/>
        <a:p>
          <a:endParaRPr lang="en-US"/>
        </a:p>
      </dgm:t>
    </dgm:pt>
    <dgm:pt modelId="{16560B69-3B4E-4114-B5AF-9D998B5F31F4}">
      <dgm:prSet/>
      <dgm:spPr>
        <a:solidFill>
          <a:schemeClr val="accent1"/>
        </a:solidFill>
      </dgm:spPr>
      <dgm:t>
        <a:bodyPr/>
        <a:lstStyle/>
        <a:p>
          <a:r>
            <a:rPr lang="pl-PL" b="1" dirty="0"/>
            <a:t>lub odpłatnie</a:t>
          </a:r>
          <a:endParaRPr lang="en-US" dirty="0"/>
        </a:p>
      </dgm:t>
    </dgm:pt>
    <dgm:pt modelId="{59A45D3A-5E53-46FF-91C9-189F9723C2EA}" type="parTrans" cxnId="{DBDDC789-DF34-492D-80E8-E73AE75542CA}">
      <dgm:prSet/>
      <dgm:spPr/>
      <dgm:t>
        <a:bodyPr/>
        <a:lstStyle/>
        <a:p>
          <a:endParaRPr lang="en-US"/>
        </a:p>
      </dgm:t>
    </dgm:pt>
    <dgm:pt modelId="{F3A73374-42D2-4C99-A5F5-3438A74F0FEF}" type="sibTrans" cxnId="{DBDDC789-DF34-492D-80E8-E73AE75542CA}">
      <dgm:prSet/>
      <dgm:spPr/>
      <dgm:t>
        <a:bodyPr/>
        <a:lstStyle/>
        <a:p>
          <a:endParaRPr lang="en-US"/>
        </a:p>
      </dgm:t>
    </dgm:pt>
    <dgm:pt modelId="{F41196E6-A771-405E-8F1D-B60161B515AC}" type="pres">
      <dgm:prSet presAssocID="{54537159-D27F-4F39-9053-7DC5B05B0539}" presName="linear" presStyleCnt="0">
        <dgm:presLayoutVars>
          <dgm:animLvl val="lvl"/>
          <dgm:resizeHandles val="exact"/>
        </dgm:presLayoutVars>
      </dgm:prSet>
      <dgm:spPr/>
    </dgm:pt>
    <dgm:pt modelId="{A29CA7FB-3B20-4A90-86A6-741505DC487D}" type="pres">
      <dgm:prSet presAssocID="{E8CD1D7B-0DD4-4A18-B51D-4D82050AA59C}" presName="parentText" presStyleLbl="node1" presStyleIdx="0" presStyleCnt="3" custScaleY="142416" custLinFactNeighborY="-40826">
        <dgm:presLayoutVars>
          <dgm:chMax val="0"/>
          <dgm:bulletEnabled val="1"/>
        </dgm:presLayoutVars>
      </dgm:prSet>
      <dgm:spPr/>
    </dgm:pt>
    <dgm:pt modelId="{9CB9D8FF-6B90-4FBE-B30F-C760BF8DD288}" type="pres">
      <dgm:prSet presAssocID="{0E474E0B-CD61-46FB-8BDB-9A7A919F42BB}" presName="spacer" presStyleCnt="0"/>
      <dgm:spPr/>
    </dgm:pt>
    <dgm:pt modelId="{5F0C36A9-C702-4604-89B2-BBA0BF43CE33}" type="pres">
      <dgm:prSet presAssocID="{5AC67C64-58B4-4FEE-952E-90F0935A546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2DB142F7-52FA-40F0-9395-2D168EB63B27}" type="pres">
      <dgm:prSet presAssocID="{07BBA130-19E2-4731-9286-5CDB62F90D05}" presName="spacer" presStyleCnt="0"/>
      <dgm:spPr/>
    </dgm:pt>
    <dgm:pt modelId="{C7E8BC1C-A82E-40B1-BA55-914CBD3D670E}" type="pres">
      <dgm:prSet presAssocID="{16560B69-3B4E-4114-B5AF-9D998B5F31F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2B614733-979F-4A44-B1C3-6A0F67DF5D9B}" type="presOf" srcId="{16560B69-3B4E-4114-B5AF-9D998B5F31F4}" destId="{C7E8BC1C-A82E-40B1-BA55-914CBD3D670E}" srcOrd="0" destOrd="0" presId="urn:microsoft.com/office/officeart/2005/8/layout/vList2"/>
    <dgm:cxn modelId="{BD6EA744-F911-484C-9251-A612D9BA93A8}" type="presOf" srcId="{E8CD1D7B-0DD4-4A18-B51D-4D82050AA59C}" destId="{A29CA7FB-3B20-4A90-86A6-741505DC487D}" srcOrd="0" destOrd="0" presId="urn:microsoft.com/office/officeart/2005/8/layout/vList2"/>
    <dgm:cxn modelId="{2E16FF65-DFAE-4A38-88B6-41F132B55112}" srcId="{54537159-D27F-4F39-9053-7DC5B05B0539}" destId="{5AC67C64-58B4-4FEE-952E-90F0935A5462}" srcOrd="1" destOrd="0" parTransId="{3B741F60-A779-427F-BF52-56981859351B}" sibTransId="{07BBA130-19E2-4731-9286-5CDB62F90D05}"/>
    <dgm:cxn modelId="{B5140E75-93DA-4BA3-896F-17D1899056AB}" type="presOf" srcId="{5AC67C64-58B4-4FEE-952E-90F0935A5462}" destId="{5F0C36A9-C702-4604-89B2-BBA0BF43CE33}" srcOrd="0" destOrd="0" presId="urn:microsoft.com/office/officeart/2005/8/layout/vList2"/>
    <dgm:cxn modelId="{DBDDC789-DF34-492D-80E8-E73AE75542CA}" srcId="{54537159-D27F-4F39-9053-7DC5B05B0539}" destId="{16560B69-3B4E-4114-B5AF-9D998B5F31F4}" srcOrd="2" destOrd="0" parTransId="{59A45D3A-5E53-46FF-91C9-189F9723C2EA}" sibTransId="{F3A73374-42D2-4C99-A5F5-3438A74F0FEF}"/>
    <dgm:cxn modelId="{BB639F8F-2621-4590-8C1F-F7A14F22B085}" type="presOf" srcId="{54537159-D27F-4F39-9053-7DC5B05B0539}" destId="{F41196E6-A771-405E-8F1D-B60161B515AC}" srcOrd="0" destOrd="0" presId="urn:microsoft.com/office/officeart/2005/8/layout/vList2"/>
    <dgm:cxn modelId="{F52B4E91-0B1F-4479-9FD5-C44F739C6CE1}" srcId="{54537159-D27F-4F39-9053-7DC5B05B0539}" destId="{E8CD1D7B-0DD4-4A18-B51D-4D82050AA59C}" srcOrd="0" destOrd="0" parTransId="{B6179B5E-F09F-47E5-87B7-6B0254BDA72B}" sibTransId="{0E474E0B-CD61-46FB-8BDB-9A7A919F42BB}"/>
    <dgm:cxn modelId="{CC29E3A3-483D-424B-B82A-B01F0557D393}" type="presParOf" srcId="{F41196E6-A771-405E-8F1D-B60161B515AC}" destId="{A29CA7FB-3B20-4A90-86A6-741505DC487D}" srcOrd="0" destOrd="0" presId="urn:microsoft.com/office/officeart/2005/8/layout/vList2"/>
    <dgm:cxn modelId="{530D6808-AFA7-4CAC-ABAE-40C1C2227BC0}" type="presParOf" srcId="{F41196E6-A771-405E-8F1D-B60161B515AC}" destId="{9CB9D8FF-6B90-4FBE-B30F-C760BF8DD288}" srcOrd="1" destOrd="0" presId="urn:microsoft.com/office/officeart/2005/8/layout/vList2"/>
    <dgm:cxn modelId="{865E9273-F134-42C1-8537-1C7EE03AC9C1}" type="presParOf" srcId="{F41196E6-A771-405E-8F1D-B60161B515AC}" destId="{5F0C36A9-C702-4604-89B2-BBA0BF43CE33}" srcOrd="2" destOrd="0" presId="urn:microsoft.com/office/officeart/2005/8/layout/vList2"/>
    <dgm:cxn modelId="{9ED4A461-077A-472C-ACFE-D11581C40B48}" type="presParOf" srcId="{F41196E6-A771-405E-8F1D-B60161B515AC}" destId="{2DB142F7-52FA-40F0-9395-2D168EB63B27}" srcOrd="3" destOrd="0" presId="urn:microsoft.com/office/officeart/2005/8/layout/vList2"/>
    <dgm:cxn modelId="{2C185D0E-E88E-446F-866E-1AAE052BBD07}" type="presParOf" srcId="{F41196E6-A771-405E-8F1D-B60161B515AC}" destId="{C7E8BC1C-A82E-40B1-BA55-914CBD3D670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0740FE-71FB-4F25-A858-6CC6B5AB741A}">
      <dsp:nvSpPr>
        <dsp:cNvPr id="0" name=""/>
        <dsp:cNvSpPr/>
      </dsp:nvSpPr>
      <dsp:spPr>
        <a:xfrm>
          <a:off x="8723" y="0"/>
          <a:ext cx="2651203" cy="1590722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Rozwijasz</a:t>
          </a:r>
          <a:r>
            <a:rPr lang="en-US" sz="2400" kern="1200" dirty="0"/>
            <a:t> </a:t>
          </a:r>
          <a:r>
            <a:rPr lang="pl-PL" sz="2400" kern="1200" dirty="0"/>
            <a:t>znajomość</a:t>
          </a:r>
          <a:r>
            <a:rPr lang="en-US" sz="2400" kern="1200" dirty="0"/>
            <a:t> </a:t>
          </a:r>
          <a:r>
            <a:rPr lang="en-US" sz="2400" kern="1200" dirty="0" err="1"/>
            <a:t>języka</a:t>
          </a:r>
          <a:r>
            <a:rPr lang="en-US" sz="2400" kern="1200" dirty="0"/>
            <a:t> </a:t>
          </a:r>
          <a:r>
            <a:rPr lang="en-US" sz="2400" kern="1200" dirty="0" err="1"/>
            <a:t>ogólnego</a:t>
          </a:r>
          <a:endParaRPr lang="en-US" sz="2400" kern="1200" dirty="0"/>
        </a:p>
      </dsp:txBody>
      <dsp:txXfrm>
        <a:off x="55314" y="46591"/>
        <a:ext cx="2558021" cy="1497540"/>
      </dsp:txXfrm>
    </dsp:sp>
    <dsp:sp modelId="{F3E58402-6720-47A6-82C3-E1088AAD22CA}">
      <dsp:nvSpPr>
        <dsp:cNvPr id="0" name=""/>
        <dsp:cNvSpPr/>
      </dsp:nvSpPr>
      <dsp:spPr>
        <a:xfrm rot="1687">
          <a:off x="2893232" y="467514"/>
          <a:ext cx="562055" cy="657498"/>
        </a:xfrm>
        <a:prstGeom prst="rightArrow">
          <a:avLst>
            <a:gd name="adj1" fmla="val 60000"/>
            <a:gd name="adj2" fmla="val 50000"/>
          </a:avLst>
        </a:prstGeom>
        <a:solidFill>
          <a:srgbClr val="DE5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>
        <a:off x="2893232" y="598973"/>
        <a:ext cx="393439" cy="394498"/>
      </dsp:txXfrm>
    </dsp:sp>
    <dsp:sp modelId="{BA2D9D29-A75C-48E8-BFAE-8F4093BD1233}">
      <dsp:nvSpPr>
        <dsp:cNvPr id="0" name=""/>
        <dsp:cNvSpPr/>
      </dsp:nvSpPr>
      <dsp:spPr>
        <a:xfrm>
          <a:off x="3720408" y="1821"/>
          <a:ext cx="2651203" cy="1590722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 dirty="0" err="1"/>
            <a:t>Poznajesz</a:t>
          </a:r>
          <a:r>
            <a:rPr lang="en-US" sz="2400" b="1" kern="1200" dirty="0"/>
            <a:t> </a:t>
          </a:r>
          <a:r>
            <a:rPr lang="en-US" sz="2400" b="0" kern="1200" dirty="0" err="1"/>
            <a:t>język</a:t>
          </a:r>
          <a:r>
            <a:rPr lang="en-US" sz="2400" b="0" kern="1200" dirty="0"/>
            <a:t> </a:t>
          </a:r>
          <a:r>
            <a:rPr lang="en-US" sz="2400" b="0" kern="1200" dirty="0" err="1"/>
            <a:t>specjalistyczny</a:t>
          </a:r>
          <a:r>
            <a:rPr lang="en-US" sz="2400" b="0" kern="1200" dirty="0"/>
            <a:t> ze </a:t>
          </a:r>
          <a:r>
            <a:rPr lang="en-US" sz="2400" b="0" kern="1200" dirty="0" err="1"/>
            <a:t>swojej</a:t>
          </a:r>
          <a:r>
            <a:rPr lang="en-US" sz="2400" b="0" kern="1200" dirty="0"/>
            <a:t> </a:t>
          </a:r>
          <a:r>
            <a:rPr lang="en-US" sz="2400" b="0" kern="1200" dirty="0" err="1"/>
            <a:t>dziedziny</a:t>
          </a:r>
          <a:endParaRPr lang="en-US" sz="2400" b="0" kern="1200" dirty="0"/>
        </a:p>
      </dsp:txBody>
      <dsp:txXfrm>
        <a:off x="3766999" y="48412"/>
        <a:ext cx="2558021" cy="1497540"/>
      </dsp:txXfrm>
    </dsp:sp>
    <dsp:sp modelId="{B47E59BC-82B1-4B75-9595-EE6A5DBF299C}">
      <dsp:nvSpPr>
        <dsp:cNvPr id="0" name=""/>
        <dsp:cNvSpPr/>
      </dsp:nvSpPr>
      <dsp:spPr>
        <a:xfrm rot="5400000">
          <a:off x="4764982" y="1778128"/>
          <a:ext cx="562055" cy="657498"/>
        </a:xfrm>
        <a:prstGeom prst="rightArrow">
          <a:avLst>
            <a:gd name="adj1" fmla="val 60000"/>
            <a:gd name="adj2" fmla="val 50000"/>
          </a:avLst>
        </a:prstGeom>
        <a:solidFill>
          <a:srgbClr val="DE5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-5400000">
        <a:off x="4848761" y="1825849"/>
        <a:ext cx="394498" cy="393439"/>
      </dsp:txXfrm>
    </dsp:sp>
    <dsp:sp modelId="{6C7F864A-0FB9-4B73-AD09-36FAEFA88751}">
      <dsp:nvSpPr>
        <dsp:cNvPr id="0" name=""/>
        <dsp:cNvSpPr/>
      </dsp:nvSpPr>
      <dsp:spPr>
        <a:xfrm>
          <a:off x="3720408" y="2653025"/>
          <a:ext cx="2651203" cy="1590722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0" kern="1200" dirty="0" err="1"/>
            <a:t>Uczysz</a:t>
          </a:r>
          <a:r>
            <a:rPr lang="en-US" sz="2400" b="0" kern="1200" dirty="0"/>
            <a:t> </a:t>
          </a:r>
          <a:r>
            <a:rPr lang="en-US" sz="2400" b="0" kern="1200" dirty="0" err="1"/>
            <a:t>się</a:t>
          </a:r>
          <a:r>
            <a:rPr lang="en-US" sz="2400" b="0" kern="1200" dirty="0"/>
            <a:t> pr</a:t>
          </a:r>
          <a:r>
            <a:rPr lang="pl-PL" sz="2400" b="0" kern="1200" dirty="0" err="1"/>
            <a:t>zekazywać</a:t>
          </a:r>
          <a:r>
            <a:rPr lang="pl-PL" sz="2400" b="0" kern="1200" dirty="0"/>
            <a:t> wiedzę</a:t>
          </a:r>
          <a:r>
            <a:rPr lang="en-US" sz="2400" b="0" kern="1200" dirty="0"/>
            <a:t> </a:t>
          </a:r>
        </a:p>
      </dsp:txBody>
      <dsp:txXfrm>
        <a:off x="3766999" y="2699616"/>
        <a:ext cx="2558021" cy="1497540"/>
      </dsp:txXfrm>
    </dsp:sp>
    <dsp:sp modelId="{AE71EA16-5D0E-4746-BD73-16D12AE6ED8A}">
      <dsp:nvSpPr>
        <dsp:cNvPr id="0" name=""/>
        <dsp:cNvSpPr/>
      </dsp:nvSpPr>
      <dsp:spPr>
        <a:xfrm rot="10800000">
          <a:off x="2925047" y="3119637"/>
          <a:ext cx="562055" cy="657498"/>
        </a:xfrm>
        <a:prstGeom prst="rightArrow">
          <a:avLst>
            <a:gd name="adj1" fmla="val 60000"/>
            <a:gd name="adj2" fmla="val 50000"/>
          </a:avLst>
        </a:prstGeom>
        <a:solidFill>
          <a:srgbClr val="DE5F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000" kern="1200"/>
        </a:p>
      </dsp:txBody>
      <dsp:txXfrm rot="10800000">
        <a:off x="3093663" y="3251137"/>
        <a:ext cx="393439" cy="394498"/>
      </dsp:txXfrm>
    </dsp:sp>
    <dsp:sp modelId="{90A378DC-2D83-4B57-90B4-C366293A3D9A}">
      <dsp:nvSpPr>
        <dsp:cNvPr id="0" name=""/>
        <dsp:cNvSpPr/>
      </dsp:nvSpPr>
      <dsp:spPr>
        <a:xfrm>
          <a:off x="8723" y="2653025"/>
          <a:ext cx="2651203" cy="1590722"/>
        </a:xfrm>
        <a:prstGeom prst="roundRect">
          <a:avLst>
            <a:gd name="adj" fmla="val 10000"/>
          </a:avLst>
        </a:prstGeom>
        <a:solidFill>
          <a:schemeClr val="accent2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400" kern="1200" dirty="0"/>
            <a:t>Zwiększasz swoje szanse na rynku pracy</a:t>
          </a:r>
          <a:endParaRPr lang="en-US" sz="2400" kern="1200" dirty="0"/>
        </a:p>
      </dsp:txBody>
      <dsp:txXfrm>
        <a:off x="55314" y="2699616"/>
        <a:ext cx="2558021" cy="14975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CA7FB-3B20-4A90-86A6-741505DC487D}">
      <dsp:nvSpPr>
        <dsp:cNvPr id="0" name=""/>
        <dsp:cNvSpPr/>
      </dsp:nvSpPr>
      <dsp:spPr>
        <a:xfrm>
          <a:off x="0" y="23516"/>
          <a:ext cx="10415337" cy="683169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Dostępne dla wszystkich zainteresowanych studentek i studentów</a:t>
          </a:r>
          <a:r>
            <a:rPr lang="pl-PL" sz="2000" b="1" kern="1200" dirty="0">
              <a:latin typeface="Calibri Light"/>
            </a:rPr>
            <a:t>:</a:t>
          </a:r>
          <a:endParaRPr lang="en-US" sz="2000" kern="1200" dirty="0"/>
        </a:p>
      </dsp:txBody>
      <dsp:txXfrm>
        <a:off x="33350" y="56866"/>
        <a:ext cx="10348637" cy="616469"/>
      </dsp:txXfrm>
    </dsp:sp>
    <dsp:sp modelId="{5F0C36A9-C702-4604-89B2-BBA0BF43CE33}">
      <dsp:nvSpPr>
        <dsp:cNvPr id="0" name=""/>
        <dsp:cNvSpPr/>
      </dsp:nvSpPr>
      <dsp:spPr>
        <a:xfrm>
          <a:off x="0" y="745624"/>
          <a:ext cx="10415337" cy="479700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z wolnymi żetonami</a:t>
          </a:r>
          <a:endParaRPr lang="en-US" sz="2000" kern="1200" dirty="0"/>
        </a:p>
      </dsp:txBody>
      <dsp:txXfrm>
        <a:off x="23417" y="769041"/>
        <a:ext cx="10368503" cy="432866"/>
      </dsp:txXfrm>
    </dsp:sp>
    <dsp:sp modelId="{8E7327E3-76BF-4CB9-A146-746ED57FD467}">
      <dsp:nvSpPr>
        <dsp:cNvPr id="0" name=""/>
        <dsp:cNvSpPr/>
      </dsp:nvSpPr>
      <dsp:spPr>
        <a:xfrm>
          <a:off x="0" y="1266363"/>
          <a:ext cx="10415337" cy="479700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II stopnia w ramach obowiązującego lektoratu</a:t>
          </a:r>
          <a:r>
            <a:rPr lang="pl-PL" sz="2000" b="1" kern="1200" dirty="0">
              <a:latin typeface="Calibri Light"/>
            </a:rPr>
            <a:t> </a:t>
          </a:r>
          <a:endParaRPr lang="en-US" sz="2000" kern="1200" dirty="0"/>
        </a:p>
      </dsp:txBody>
      <dsp:txXfrm>
        <a:off x="23417" y="1289780"/>
        <a:ext cx="10368503" cy="432866"/>
      </dsp:txXfrm>
    </dsp:sp>
    <dsp:sp modelId="{C7E8BC1C-A82E-40B1-BA55-914CBD3D670E}">
      <dsp:nvSpPr>
        <dsp:cNvPr id="0" name=""/>
        <dsp:cNvSpPr/>
      </dsp:nvSpPr>
      <dsp:spPr>
        <a:xfrm>
          <a:off x="0" y="1829877"/>
          <a:ext cx="10415337" cy="479700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b="1" kern="1200" dirty="0"/>
            <a:t>lub odpłatnie w cenie 230 zł za 30 godzin nauki</a:t>
          </a:r>
          <a:endParaRPr lang="en-US" sz="2000" kern="1200" dirty="0"/>
        </a:p>
      </dsp:txBody>
      <dsp:txXfrm>
        <a:off x="23417" y="1853294"/>
        <a:ext cx="10368503" cy="43286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9CA7FB-3B20-4A90-86A6-741505DC487D}">
      <dsp:nvSpPr>
        <dsp:cNvPr id="0" name=""/>
        <dsp:cNvSpPr/>
      </dsp:nvSpPr>
      <dsp:spPr>
        <a:xfrm>
          <a:off x="0" y="200444"/>
          <a:ext cx="10415337" cy="733157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/>
            <a:t>Dostępne dla wszystkich zainteresowanych, studiujących i pracujących w UJ</a:t>
          </a:r>
          <a:endParaRPr lang="en-US" sz="2200" kern="1200" dirty="0"/>
        </a:p>
      </dsp:txBody>
      <dsp:txXfrm>
        <a:off x="35790" y="236234"/>
        <a:ext cx="10343757" cy="661577"/>
      </dsp:txXfrm>
    </dsp:sp>
    <dsp:sp modelId="{5F0C36A9-C702-4604-89B2-BBA0BF43CE33}">
      <dsp:nvSpPr>
        <dsp:cNvPr id="0" name=""/>
        <dsp:cNvSpPr/>
      </dsp:nvSpPr>
      <dsp:spPr>
        <a:xfrm>
          <a:off x="0" y="1022829"/>
          <a:ext cx="10415337" cy="514800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/>
            <a:t>z wolnymi żetonami</a:t>
          </a:r>
          <a:endParaRPr lang="en-US" sz="2200" kern="1200" dirty="0"/>
        </a:p>
      </dsp:txBody>
      <dsp:txXfrm>
        <a:off x="25130" y="1047959"/>
        <a:ext cx="10365077" cy="464540"/>
      </dsp:txXfrm>
    </dsp:sp>
    <dsp:sp modelId="{C7E8BC1C-A82E-40B1-BA55-914CBD3D670E}">
      <dsp:nvSpPr>
        <dsp:cNvPr id="0" name=""/>
        <dsp:cNvSpPr/>
      </dsp:nvSpPr>
      <dsp:spPr>
        <a:xfrm>
          <a:off x="0" y="1600989"/>
          <a:ext cx="10415337" cy="514800"/>
        </a:xfrm>
        <a:prstGeom prst="roundRect">
          <a:avLst/>
        </a:prstGeom>
        <a:solidFill>
          <a:schemeClr val="accent1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200" b="1" kern="1200" dirty="0"/>
            <a:t>lub odpłatnie</a:t>
          </a:r>
          <a:endParaRPr lang="en-US" sz="2200" kern="1200" dirty="0"/>
        </a:p>
      </dsp:txBody>
      <dsp:txXfrm>
        <a:off x="25130" y="1626119"/>
        <a:ext cx="10365077" cy="4645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C040F3-DDB2-4D06-921D-5B6BDBFC2E18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BB3B4-39CB-41AD-91BE-5C7EAE336E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455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6768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936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573130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99367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07BB3B4-39CB-41AD-91BE-5C7EAE336E03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41672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465396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35399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5732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568423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635573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5143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905049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3773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171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749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8397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77642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0913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3C0DE7E8-8AA7-B05F-7E0B-A9B1B675A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8916" y="781582"/>
            <a:ext cx="5069940" cy="757508"/>
          </a:xfrm>
        </p:spPr>
        <p:txBody>
          <a:bodyPr>
            <a:normAutofit/>
          </a:bodyPr>
          <a:lstStyle/>
          <a:p>
            <a:pPr algn="r"/>
            <a:r>
              <a:rPr lang="pl-PL" sz="2000"/>
              <a:t>Kliknij, aby edytować styl</a:t>
            </a:r>
            <a:endParaRPr lang="pl-PL" sz="2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ACC0703F-0F20-1B8E-5788-5731FF55E6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D4F0EA53-3A9F-3780-264B-CFF8891BE3D1}"/>
              </a:ext>
            </a:extLst>
          </p:cNvPr>
          <p:cNvSpPr txBox="1"/>
          <p:nvPr userDrawn="1"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8" name="Symbol zastępczy zawartości 6">
            <a:extLst>
              <a:ext uri="{FF2B5EF4-FFF2-40B4-BE49-F238E27FC236}">
                <a16:creationId xmlns:a16="http://schemas.microsoft.com/office/drawing/2014/main" id="{1419F45B-4968-074A-7064-BA30E68BE7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</p:txBody>
      </p:sp>
    </p:spTree>
    <p:extLst>
      <p:ext uri="{BB962C8B-B14F-4D97-AF65-F5344CB8AC3E}">
        <p14:creationId xmlns:p14="http://schemas.microsoft.com/office/powerpoint/2010/main" val="321105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87975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8695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415991-0A09-4AD2-A3DB-90F77F33A2BC}" type="datetimeFigureOut">
              <a:rPr lang="pl-PL" smtClean="0"/>
              <a:t>03.10.2023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689B3D2-60AA-42D5-916E-3EF8BEE262D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436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  <p:sldLayoutId id="2147483944" r:id="rId2"/>
    <p:sldLayoutId id="2147483945" r:id="rId3"/>
    <p:sldLayoutId id="2147483946" r:id="rId4"/>
    <p:sldLayoutId id="2147483947" r:id="rId5"/>
    <p:sldLayoutId id="2147483948" r:id="rId6"/>
    <p:sldLayoutId id="2147483949" r:id="rId7"/>
    <p:sldLayoutId id="2147483950" r:id="rId8"/>
    <p:sldLayoutId id="2147483951" r:id="rId9"/>
    <p:sldLayoutId id="2147483952" r:id="rId10"/>
    <p:sldLayoutId id="2147483953" r:id="rId11"/>
    <p:sldLayoutId id="2147483954" r:id="rId12"/>
    <p:sldLayoutId id="2147483955" r:id="rId13"/>
    <p:sldLayoutId id="2147483956" r:id="rId14"/>
    <p:sldLayoutId id="2147483957" r:id="rId15"/>
    <p:sldLayoutId id="214748395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5" Type="http://schemas.openxmlformats.org/officeDocument/2006/relationships/image" Target="../media/image1.png"/><Relationship Id="rId4" Type="http://schemas.openxmlformats.org/officeDocument/2006/relationships/hyperlink" Target="https://jcj.uj.edu.pl/ksztalcenie/kurs-onlin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6516E7B-B075-EC03-E01D-6B677C102B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64922" y="2534575"/>
            <a:ext cx="7722420" cy="2387600"/>
          </a:xfrm>
        </p:spPr>
        <p:txBody>
          <a:bodyPr/>
          <a:lstStyle/>
          <a:p>
            <a:r>
              <a:rPr lang="pl-PL" sz="4800" dirty="0"/>
              <a:t>Inauguracja roku akademickiego 2023/24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0181B186-1572-B4C7-D1C2-4A9314442FDD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49600" y="4959483"/>
            <a:ext cx="6515594" cy="633748"/>
          </a:xfrm>
        </p:spPr>
        <p:txBody>
          <a:bodyPr>
            <a:noAutofit/>
          </a:bodyPr>
          <a:lstStyle/>
          <a:p>
            <a:r>
              <a:rPr lang="pl-PL" sz="4000" b="1" i="0" u="none" strike="noStrike" dirty="0">
                <a:solidFill>
                  <a:srgbClr val="1F4E79"/>
                </a:solidFill>
                <a:effectLst/>
                <a:latin typeface="Calibri Light" panose="020F0302020204030204" pitchFamily="34" charset="0"/>
              </a:rPr>
              <a:t>Jagiellońskie Centrum Językowe</a:t>
            </a:r>
          </a:p>
          <a:p>
            <a:endParaRPr lang="pl-PL" sz="4000" dirty="0"/>
          </a:p>
        </p:txBody>
      </p:sp>
      <p:pic>
        <p:nvPicPr>
          <p:cNvPr id="6" name="Obraz 5" descr="Obraz zawierający tekst">
            <a:extLst>
              <a:ext uri="{FF2B5EF4-FFF2-40B4-BE49-F238E27FC236}">
                <a16:creationId xmlns:a16="http://schemas.microsoft.com/office/drawing/2014/main" id="{156CC7A4-34E6-BC58-107C-554BC18563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909" y="289358"/>
            <a:ext cx="1866467" cy="88178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24D1F104-1C15-4B88-A067-C799C90FC8A6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CC50918-E75B-397A-653E-F8C32D063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38" y="4513778"/>
            <a:ext cx="2496938" cy="1525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7483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74699"/>
            <a:ext cx="10515600" cy="977901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/>
              <a:t>Krótkie Kursy Językowe</a:t>
            </a:r>
            <a:br>
              <a:rPr lang="pl-PL" b="1" dirty="0"/>
            </a:br>
            <a:r>
              <a:rPr lang="pl-PL" b="1" dirty="0"/>
              <a:t>10h/15/20h</a:t>
            </a:r>
          </a:p>
        </p:txBody>
      </p:sp>
      <p:graphicFrame>
        <p:nvGraphicFramePr>
          <p:cNvPr id="10" name="Symbol zastępczy zawartości 2">
            <a:extLst>
              <a:ext uri="{FF2B5EF4-FFF2-40B4-BE49-F238E27FC236}">
                <a16:creationId xmlns:a16="http://schemas.microsoft.com/office/drawing/2014/main" id="{51CF6985-5742-4A7D-9A30-0B85269BC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56657719"/>
              </p:ext>
            </p:extLst>
          </p:nvPr>
        </p:nvGraphicFramePr>
        <p:xfrm>
          <a:off x="558078" y="3773724"/>
          <a:ext cx="10415337" cy="2342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rostokąt 3"/>
          <p:cNvSpPr/>
          <p:nvPr/>
        </p:nvSpPr>
        <p:spPr>
          <a:xfrm>
            <a:off x="328863" y="1834732"/>
            <a:ext cx="10268017" cy="19389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2400" dirty="0">
                <a:solidFill>
                  <a:schemeClr val="accent1"/>
                </a:solidFill>
              </a:rPr>
              <a:t>doskonalisz umiejętności językowe, poszerzasz słownictwo, przygotowujesz się do pracy w międzynarodowym środowisku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2400" dirty="0">
                <a:solidFill>
                  <a:schemeClr val="accent1"/>
                </a:solidFill>
              </a:rPr>
              <a:t>poznajesz język specjalistyczny z zakresu nauk społecznych, humanistycznych i ścisłych</a:t>
            </a:r>
            <a:endParaRPr lang="pl-PL" sz="2400" dirty="0">
              <a:solidFill>
                <a:schemeClr val="accent1"/>
              </a:solidFill>
              <a:cs typeface="Calibri"/>
            </a:endParaRPr>
          </a:p>
        </p:txBody>
      </p:sp>
      <p:pic>
        <p:nvPicPr>
          <p:cNvPr id="3" name="Obraz 2" descr="Obraz zawierający tekst">
            <a:extLst>
              <a:ext uri="{FF2B5EF4-FFF2-40B4-BE49-F238E27FC236}">
                <a16:creationId xmlns:a16="http://schemas.microsoft.com/office/drawing/2014/main" id="{127029C2-738D-1A58-0138-85EE48300A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E15EE51-A5E5-5B68-7A10-FF04278694D3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2077410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240256"/>
            <a:ext cx="10515600" cy="1887523"/>
          </a:xfrm>
        </p:spPr>
        <p:txBody>
          <a:bodyPr>
            <a:normAutofit fontScale="90000"/>
          </a:bodyPr>
          <a:lstStyle/>
          <a:p>
            <a:pPr algn="ctr"/>
            <a:br>
              <a:rPr lang="pl-PL" dirty="0"/>
            </a:br>
            <a:r>
              <a:rPr lang="pl-PL" b="1" dirty="0"/>
              <a:t>Kursy komercyjne</a:t>
            </a:r>
            <a:r>
              <a:rPr lang="pl-PL" dirty="0"/>
              <a:t> </a:t>
            </a:r>
            <a:br>
              <a:rPr lang="pl-PL" dirty="0"/>
            </a:br>
            <a:br>
              <a:rPr lang="pl-PL" dirty="0"/>
            </a:br>
            <a:endParaRPr lang="pl-PL" dirty="0">
              <a:solidFill>
                <a:srgbClr val="003399"/>
              </a:solidFill>
            </a:endParaRP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243840" y="5406503"/>
            <a:ext cx="9834880" cy="740297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pl-PL" sz="3200" dirty="0">
                <a:solidFill>
                  <a:schemeClr val="accent1"/>
                </a:solidFill>
              </a:rPr>
              <a:t>Oferujemy atrakcyjne ceny dla studentek i studentów UJ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53724" y="2165200"/>
            <a:ext cx="3164002" cy="2958593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0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</a:endParaRP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</a:rPr>
              <a:t>angielski</a:t>
            </a:r>
            <a:endParaRPr lang="pl-PL" sz="30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</a:rPr>
              <a:t>niemiecki</a:t>
            </a:r>
            <a:endParaRPr lang="pl-PL" sz="30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</a:rPr>
              <a:t>hiszpański</a:t>
            </a:r>
            <a:endParaRPr lang="pl-PL" sz="30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</a:rPr>
              <a:t>francuski</a:t>
            </a:r>
            <a:endParaRPr lang="pl-PL" sz="30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  <a:cs typeface="Calibri"/>
              </a:rPr>
              <a:t>portugalski</a:t>
            </a:r>
          </a:p>
          <a:p>
            <a:pPr marL="179705" indent="0">
              <a:buNone/>
            </a:pPr>
            <a:r>
              <a:rPr lang="pl-PL" sz="3000" dirty="0">
                <a:solidFill>
                  <a:schemeClr val="accent1"/>
                </a:solidFill>
              </a:rPr>
              <a:t>włoski</a:t>
            </a:r>
            <a:endParaRPr lang="pl-PL" sz="3000" dirty="0">
              <a:solidFill>
                <a:schemeClr val="accent1"/>
              </a:solidFill>
              <a:cs typeface="Calibri"/>
            </a:endParaRPr>
          </a:p>
          <a:p>
            <a:endParaRPr lang="pl-PL" dirty="0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7315200" y="2512739"/>
            <a:ext cx="2489200" cy="2611054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</a:rPr>
              <a:t>rosyjski</a:t>
            </a:r>
          </a:p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</a:rPr>
              <a:t>norweski</a:t>
            </a:r>
            <a:endParaRPr lang="pl-PL" sz="28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  <a:cs typeface="Calibri"/>
              </a:rPr>
              <a:t>węgierski</a:t>
            </a:r>
          </a:p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  <a:cs typeface="Calibri"/>
              </a:rPr>
              <a:t>koreański</a:t>
            </a:r>
          </a:p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  <a:cs typeface="Calibri"/>
              </a:rPr>
              <a:t>nowogrecki</a:t>
            </a:r>
          </a:p>
          <a:p>
            <a:pPr marL="179705" indent="0">
              <a:buNone/>
            </a:pPr>
            <a:r>
              <a:rPr lang="pl-PL" sz="2800" dirty="0">
                <a:solidFill>
                  <a:schemeClr val="accent1"/>
                </a:solidFill>
              </a:rPr>
              <a:t>esperanto</a:t>
            </a:r>
            <a:endParaRPr lang="pl-PL" sz="2800" dirty="0">
              <a:solidFill>
                <a:schemeClr val="accent1"/>
              </a:solidFill>
              <a:cs typeface="Calibri"/>
            </a:endParaRPr>
          </a:p>
          <a:p>
            <a:pPr marL="179705" indent="0">
              <a:buNone/>
            </a:pPr>
            <a:endParaRPr lang="pl-PL" dirty="0">
              <a:solidFill>
                <a:schemeClr val="accent5">
                  <a:lumMod val="50000"/>
                </a:schemeClr>
              </a:solidFill>
              <a:cs typeface="Calibri"/>
            </a:endParaRPr>
          </a:p>
        </p:txBody>
      </p:sp>
      <p:pic>
        <p:nvPicPr>
          <p:cNvPr id="1026" name="Picture 2" descr="Jagiello&amp;nacute;skie Centrum J&amp;eogon;zykowe UJ akredytowanym cz&amp;lstrok;onkiem mi&amp;eogon;dzynarodowej organizacji EAQUAL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865" y="2379453"/>
            <a:ext cx="3164002" cy="2425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 descr="Obraz zawierający tekst">
            <a:extLst>
              <a:ext uri="{FF2B5EF4-FFF2-40B4-BE49-F238E27FC236}">
                <a16:creationId xmlns:a16="http://schemas.microsoft.com/office/drawing/2014/main" id="{FDF2A687-A112-B886-3142-1B90D96AE5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6138F95B-A243-78CE-CD17-BA4CEF93C6D3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10667055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DE51F40-CD3A-E4E7-2250-E32632462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l-PL" dirty="0"/>
            </a:br>
            <a:r>
              <a:rPr lang="pl-PL" dirty="0"/>
              <a:t>Strona internetowa JCJ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935697C7-86F7-9939-F0F5-68B096434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8234990" cy="3304117"/>
          </a:xfrm>
        </p:spPr>
        <p:txBody>
          <a:bodyPr>
            <a:normAutofit/>
          </a:bodyPr>
          <a:lstStyle/>
          <a:p>
            <a:r>
              <a:rPr lang="pl-PL" sz="4800" dirty="0">
                <a:solidFill>
                  <a:srgbClr val="DE5F00"/>
                </a:solidFill>
              </a:rPr>
              <a:t>https://jcj.uj.edu.pl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C637DAFB-158E-D7C9-225D-72303694C869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1038318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849154" y="2735469"/>
            <a:ext cx="7086727" cy="2592013"/>
          </a:xfrm>
        </p:spPr>
        <p:txBody>
          <a:bodyPr>
            <a:normAutofit/>
          </a:bodyPr>
          <a:lstStyle/>
          <a:p>
            <a:pPr algn="ctr"/>
            <a:endParaRPr lang="pl-PL" b="1">
              <a:solidFill>
                <a:srgbClr val="003399"/>
              </a:solidFill>
              <a:cs typeface="Calibri Light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0" y="6410403"/>
            <a:ext cx="12192000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pl-PL">
              <a:solidFill>
                <a:srgbClr val="003399"/>
              </a:solidFill>
              <a:cs typeface="Calibri"/>
            </a:endParaRPr>
          </a:p>
        </p:txBody>
      </p:sp>
      <p:pic>
        <p:nvPicPr>
          <p:cNvPr id="5" name="Obraz 5">
            <a:extLst>
              <a:ext uri="{FF2B5EF4-FFF2-40B4-BE49-F238E27FC236}">
                <a16:creationId xmlns:a16="http://schemas.microsoft.com/office/drawing/2014/main" id="{B3274C7E-BFEE-4BD7-9412-2C9DA5D1ED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56" y="950706"/>
            <a:ext cx="11786556" cy="494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1873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2048" y="1984728"/>
            <a:ext cx="5069940" cy="1947191"/>
          </a:xfrm>
        </p:spPr>
        <p:txBody>
          <a:bodyPr>
            <a:normAutofit/>
          </a:bodyPr>
          <a:lstStyle/>
          <a:p>
            <a:pPr algn="ctr"/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Dziękuję za uwagę</a:t>
            </a: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252839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18D1A2-C066-2268-B111-1F798CD37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815975"/>
            <a:ext cx="6698055" cy="698500"/>
          </a:xfrm>
        </p:spPr>
        <p:txBody>
          <a:bodyPr>
            <a:normAutofit/>
          </a:bodyPr>
          <a:lstStyle/>
          <a:p>
            <a:r>
              <a:rPr lang="pl-PL" dirty="0"/>
              <a:t>ul. Ingardena 3</a:t>
            </a:r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id="{4A699AC5-1213-2B22-259F-5F8243C83C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205" y="1828800"/>
            <a:ext cx="8789817" cy="4213225"/>
          </a:xfrm>
        </p:spPr>
      </p:pic>
    </p:spTree>
    <p:extLst>
      <p:ext uri="{BB962C8B-B14F-4D97-AF65-F5344CB8AC3E}">
        <p14:creationId xmlns:p14="http://schemas.microsoft.com/office/powerpoint/2010/main" val="154735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1190793"/>
            <a:ext cx="8930640" cy="5162213"/>
          </a:xfrm>
        </p:spPr>
        <p:txBody>
          <a:bodyPr>
            <a:normAutofit/>
          </a:bodyPr>
          <a:lstStyle/>
          <a:p>
            <a:pPr algn="ctr"/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5C78F3-2CA3-2A24-2717-23D7475522E2}"/>
              </a:ext>
            </a:extLst>
          </p:cNvPr>
          <p:cNvSpPr>
            <a:spLocks noGrp="1"/>
          </p:cNvSpPr>
          <p:nvPr/>
        </p:nvSpPr>
        <p:spPr>
          <a:xfrm>
            <a:off x="1805940" y="3425190"/>
            <a:ext cx="9418320" cy="655319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1"/>
                </a:solidFill>
              </a:rPr>
              <a:t>B2 minimalny poziom wymagany po ukończeniu I stopnia</a:t>
            </a:r>
            <a:endParaRPr lang="pl-PL" sz="2400" b="1" dirty="0">
              <a:solidFill>
                <a:schemeClr val="accent1"/>
              </a:solidFill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40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1"/>
                </a:solidFill>
              </a:rPr>
              <a:t>B2+ minimalny poziom wymagany dla jedn. mgr i II stopnia</a:t>
            </a:r>
            <a:endParaRPr lang="pl-PL" sz="2400" b="1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A0D259-CA4E-9BA4-2C3E-C755C5B7B7D9}"/>
              </a:ext>
            </a:extLst>
          </p:cNvPr>
          <p:cNvSpPr/>
          <p:nvPr/>
        </p:nvSpPr>
        <p:spPr>
          <a:xfrm>
            <a:off x="967740" y="1150433"/>
            <a:ext cx="807720" cy="693420"/>
          </a:xfrm>
          <a:prstGeom prst="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/>
              <a:t>A1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8D818E-B3A6-ED8A-639D-4FB197B99598}"/>
              </a:ext>
            </a:extLst>
          </p:cNvPr>
          <p:cNvSpPr/>
          <p:nvPr/>
        </p:nvSpPr>
        <p:spPr>
          <a:xfrm>
            <a:off x="967740" y="1897193"/>
            <a:ext cx="807720" cy="693420"/>
          </a:xfrm>
          <a:prstGeom prst="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/>
              <a:t>A2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04F6A5-82D9-BBB7-6440-C0F71823AB73}"/>
              </a:ext>
            </a:extLst>
          </p:cNvPr>
          <p:cNvSpPr/>
          <p:nvPr/>
        </p:nvSpPr>
        <p:spPr>
          <a:xfrm>
            <a:off x="982980" y="2678430"/>
            <a:ext cx="807720" cy="693420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B1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FE7F5C4-4519-DBF6-85E8-963E18C0B12D}"/>
              </a:ext>
            </a:extLst>
          </p:cNvPr>
          <p:cNvSpPr/>
          <p:nvPr/>
        </p:nvSpPr>
        <p:spPr>
          <a:xfrm>
            <a:off x="982980" y="3425190"/>
            <a:ext cx="807720" cy="693420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B2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A3E7157-78D3-8B1E-18E3-A32A2DF5EDB4}"/>
              </a:ext>
            </a:extLst>
          </p:cNvPr>
          <p:cNvSpPr/>
          <p:nvPr/>
        </p:nvSpPr>
        <p:spPr>
          <a:xfrm>
            <a:off x="982980" y="4309110"/>
            <a:ext cx="807720" cy="69342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C1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514F26E-7C57-2664-2455-9CC0A5EC45EC}"/>
              </a:ext>
            </a:extLst>
          </p:cNvPr>
          <p:cNvSpPr/>
          <p:nvPr/>
        </p:nvSpPr>
        <p:spPr>
          <a:xfrm>
            <a:off x="982980" y="5086350"/>
            <a:ext cx="807720" cy="69342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C2</a:t>
            </a:r>
          </a:p>
        </p:txBody>
      </p:sp>
      <p:cxnSp>
        <p:nvCxnSpPr>
          <p:cNvPr id="12" name="Łącznik prostoliniowy 13">
            <a:extLst>
              <a:ext uri="{FF2B5EF4-FFF2-40B4-BE49-F238E27FC236}">
                <a16:creationId xmlns:a16="http://schemas.microsoft.com/office/drawing/2014/main" id="{CC78DE0E-807C-AA2B-1239-CE43A8CC9BBB}"/>
              </a:ext>
            </a:extLst>
          </p:cNvPr>
          <p:cNvCxnSpPr>
            <a:cxnSpLocks/>
          </p:cNvCxnSpPr>
          <p:nvPr/>
        </p:nvCxnSpPr>
        <p:spPr>
          <a:xfrm flipV="1">
            <a:off x="1775460" y="4644557"/>
            <a:ext cx="9292837" cy="7266"/>
          </a:xfrm>
          <a:prstGeom prst="line">
            <a:avLst/>
          </a:prstGeom>
          <a:ln w="28575">
            <a:solidFill>
              <a:srgbClr val="009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4">
            <a:extLst>
              <a:ext uri="{FF2B5EF4-FFF2-40B4-BE49-F238E27FC236}">
                <a16:creationId xmlns:a16="http://schemas.microsoft.com/office/drawing/2014/main" id="{285115EC-7030-AA1D-0F3B-864E9EDE8C6F}"/>
              </a:ext>
            </a:extLst>
          </p:cNvPr>
          <p:cNvCxnSpPr/>
          <p:nvPr/>
        </p:nvCxnSpPr>
        <p:spPr>
          <a:xfrm>
            <a:off x="1803352" y="3420158"/>
            <a:ext cx="9448800" cy="0"/>
          </a:xfrm>
          <a:prstGeom prst="line">
            <a:avLst/>
          </a:prstGeom>
          <a:ln w="28575">
            <a:solidFill>
              <a:srgbClr val="009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25360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5C67E9C-EFBA-1D36-81C2-C0D40D5AB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0" y="781582"/>
            <a:ext cx="6240856" cy="757508"/>
          </a:xfrm>
        </p:spPr>
        <p:txBody>
          <a:bodyPr>
            <a:normAutofit fontScale="90000"/>
          </a:bodyPr>
          <a:lstStyle/>
          <a:p>
            <a:r>
              <a:rPr lang="pl-PL" sz="4900" b="1" dirty="0">
                <a:solidFill>
                  <a:srgbClr val="1F4E79"/>
                </a:solidFill>
                <a:latin typeface="Calibri Light" panose="020F0302020204030204" pitchFamily="34" charset="0"/>
              </a:rPr>
              <a:t>Lektoraty w JCJ</a:t>
            </a:r>
            <a:br>
              <a:rPr lang="pl-PL" b="1" dirty="0">
                <a:solidFill>
                  <a:srgbClr val="1F4E79"/>
                </a:solidFill>
                <a:latin typeface="Calibri Light" panose="020F030202020403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AED70BE-D262-CEEA-3EC3-DD04ECB153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4720" y="1488613"/>
            <a:ext cx="6390640" cy="3880773"/>
          </a:xfrm>
        </p:spPr>
        <p:txBody>
          <a:bodyPr/>
          <a:lstStyle/>
          <a:p>
            <a:pPr marL="0" indent="0">
              <a:buNone/>
            </a:pPr>
            <a:endParaRPr lang="pl-PL" sz="1800" b="1" i="0" dirty="0">
              <a:solidFill>
                <a:srgbClr val="0070C0"/>
              </a:solidFill>
              <a:effectLst/>
              <a:latin typeface="Calibri Light" panose="020F03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angielski                                                  włoski</a:t>
            </a:r>
          </a:p>
          <a:p>
            <a:pPr marL="0" indent="0">
              <a:buNone/>
            </a:pPr>
            <a:endParaRPr lang="pl-PL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niemiecki                                                łaciński</a:t>
            </a:r>
          </a:p>
          <a:p>
            <a:pPr marL="0" indent="0">
              <a:buNone/>
            </a:pPr>
            <a:endParaRPr lang="pl-PL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hiszpański                                               nowogrecki</a:t>
            </a: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                                                               starogrecki</a:t>
            </a:r>
          </a:p>
          <a:p>
            <a:pPr marL="0" indent="0">
              <a:buNone/>
            </a:pPr>
            <a:endParaRPr lang="pl-PL" b="1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b="1" dirty="0">
                <a:solidFill>
                  <a:schemeClr val="accent1"/>
                </a:solidFill>
              </a:rPr>
              <a:t>francuski                                               rosyjski</a:t>
            </a:r>
          </a:p>
          <a:p>
            <a:pPr marL="0" indent="0">
              <a:buNone/>
            </a:pPr>
            <a:endParaRPr lang="pl-PL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794B897C-1CEE-1B1A-4013-32632413D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83" y="1663700"/>
            <a:ext cx="11239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CCAFCC87-C328-BB59-4151-13EE29F41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83" y="2642552"/>
            <a:ext cx="112395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4AD7A247-952B-E9A2-4A2E-15F2234C9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83" y="3516630"/>
            <a:ext cx="11239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0DEF2ECE-B298-DC5A-050A-0150CBF7B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83" y="4546600"/>
            <a:ext cx="1123950" cy="647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>
            <a:extLst>
              <a:ext uri="{FF2B5EF4-FFF2-40B4-BE49-F238E27FC236}">
                <a16:creationId xmlns:a16="http://schemas.microsoft.com/office/drawing/2014/main" id="{16F9122A-E148-60D0-9372-C69F4E170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30" y="1659891"/>
            <a:ext cx="11049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Znalezione obrazy dla zapytania wilczyca">
            <a:extLst>
              <a:ext uri="{FF2B5EF4-FFF2-40B4-BE49-F238E27FC236}">
                <a16:creationId xmlns:a16="http://schemas.microsoft.com/office/drawing/2014/main" id="{969FD192-D87C-76A9-9EF4-04A9A413B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7630" y="2642553"/>
            <a:ext cx="1104900" cy="638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2" name="Picture 14">
            <a:extLst>
              <a:ext uri="{FF2B5EF4-FFF2-40B4-BE49-F238E27FC236}">
                <a16:creationId xmlns:a16="http://schemas.microsoft.com/office/drawing/2014/main" id="{3C7925FE-BA1C-AE5B-7565-AD7C0DB48A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746" y="4546600"/>
            <a:ext cx="1104900" cy="628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4" name="Picture 16" descr="Obraz zawierający symbol, niebieskie, linia, Prostokąt&#10;&#10;Opis wygenerowany automatycznie">
            <a:extLst>
              <a:ext uri="{FF2B5EF4-FFF2-40B4-BE49-F238E27FC236}">
                <a16:creationId xmlns:a16="http://schemas.microsoft.com/office/drawing/2014/main" id="{A58958C1-E00A-891B-3DE0-06B34270C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746" y="3531869"/>
            <a:ext cx="1133475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64359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63507"/>
            <a:ext cx="2527566" cy="493098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br>
              <a:rPr lang="en-US" b="1" dirty="0">
                <a:solidFill>
                  <a:schemeClr val="accent1"/>
                </a:solidFill>
              </a:rPr>
            </a:br>
            <a:br>
              <a:rPr lang="en-US" b="1" dirty="0"/>
            </a:br>
            <a:r>
              <a:rPr lang="en-US" b="1" kern="1200" dirty="0" err="1">
                <a:latin typeface="+mj-lt"/>
                <a:ea typeface="+mj-ea"/>
                <a:cs typeface="+mj-cs"/>
              </a:rPr>
              <a:t>Dlaczego</a:t>
            </a:r>
            <a:r>
              <a:rPr lang="en-US" b="1" kern="1200" dirty="0">
                <a:latin typeface="+mj-lt"/>
                <a:ea typeface="+mj-ea"/>
                <a:cs typeface="+mj-cs"/>
              </a:rPr>
              <a:t> </a:t>
            </a:r>
            <a:r>
              <a:rPr lang="en-US" b="1" kern="1200" dirty="0" err="1">
                <a:latin typeface="+mj-lt"/>
                <a:ea typeface="+mj-ea"/>
                <a:cs typeface="+mj-cs"/>
              </a:rPr>
              <a:t>lektorat</a:t>
            </a:r>
            <a:r>
              <a:rPr lang="en-US" kern="1200" dirty="0">
                <a:latin typeface="+mj-lt"/>
                <a:ea typeface="+mj-ea"/>
                <a:cs typeface="+mj-cs"/>
              </a:rPr>
              <a:t>?</a:t>
            </a:r>
          </a:p>
        </p:txBody>
      </p:sp>
      <p:graphicFrame>
        <p:nvGraphicFramePr>
          <p:cNvPr id="58" name="Symbol zastępczy zawartości 2">
            <a:extLst>
              <a:ext uri="{FF2B5EF4-FFF2-40B4-BE49-F238E27FC236}">
                <a16:creationId xmlns:a16="http://schemas.microsoft.com/office/drawing/2014/main" id="{65EFC7B9-3C45-4EBA-9C6A-7D30BB9CB25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9350810"/>
              </p:ext>
            </p:extLst>
          </p:nvPr>
        </p:nvGraphicFramePr>
        <p:xfrm>
          <a:off x="3462190" y="1306845"/>
          <a:ext cx="6380335" cy="4245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pole tekstowe 10"/>
          <p:cNvSpPr txBox="1"/>
          <p:nvPr/>
        </p:nvSpPr>
        <p:spPr>
          <a:xfrm>
            <a:off x="3365766" y="5717715"/>
            <a:ext cx="7861204" cy="42119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000">
              <a:cs typeface="Calibri"/>
            </a:endParaRPr>
          </a:p>
        </p:txBody>
      </p:sp>
      <p:sp>
        <p:nvSpPr>
          <p:cNvPr id="4" name="AutoShape 2" descr="Displaying JCJ_baner competition_27_10_16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5" name="AutoShape 4" descr="Displaying JCJ_baner competition_27_10_16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6" name="AutoShape 6" descr="Displaying JCJ_baner competition_27_10_16.jp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sp>
        <p:nvSpPr>
          <p:cNvPr id="7" name="AutoShape 8" descr="Displaying JCJ_baner competition_27_10_16.jp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pic>
        <p:nvPicPr>
          <p:cNvPr id="8" name="Obraz 4">
            <a:extLst>
              <a:ext uri="{FF2B5EF4-FFF2-40B4-BE49-F238E27FC236}">
                <a16:creationId xmlns:a16="http://schemas.microsoft.com/office/drawing/2014/main" id="{9B297675-ADB7-4D87-9833-46AEE70F49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6318" y="1306845"/>
            <a:ext cx="2191304" cy="1319332"/>
          </a:xfrm>
          <a:prstGeom prst="rect">
            <a:avLst/>
          </a:prstGeom>
        </p:spPr>
      </p:pic>
      <p:pic>
        <p:nvPicPr>
          <p:cNvPr id="3" name="Obraz 2" descr="Obraz zawierający tekst">
            <a:extLst>
              <a:ext uri="{FF2B5EF4-FFF2-40B4-BE49-F238E27FC236}">
                <a16:creationId xmlns:a16="http://schemas.microsoft.com/office/drawing/2014/main" id="{9D44E446-52DC-807F-E41F-A2E99A65C2A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CE90D708-1395-676F-1285-5417107E63C7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129220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8" y="1492898"/>
            <a:ext cx="9676052" cy="4622152"/>
          </a:xfrm>
        </p:spPr>
        <p:txBody>
          <a:bodyPr>
            <a:normAutofit/>
          </a:bodyPr>
          <a:lstStyle/>
          <a:p>
            <a:pPr algn="l" rtl="0" fontAlgn="base"/>
            <a:r>
              <a:rPr lang="pl-PL" b="1" i="0" dirty="0">
                <a:solidFill>
                  <a:srgbClr val="1F4E79"/>
                </a:solidFill>
                <a:effectLst/>
                <a:latin typeface="Calibri Light" panose="020F0302020204030204" pitchFamily="34" charset="0"/>
              </a:rPr>
              <a:t>Przed lektoratem</a:t>
            </a:r>
            <a:br>
              <a:rPr lang="pl-PL" b="1" i="0" dirty="0">
                <a:solidFill>
                  <a:srgbClr val="1F4E79"/>
                </a:solidFill>
                <a:effectLst/>
                <a:latin typeface="Calibri Light" panose="020F0302020204030204" pitchFamily="34" charset="0"/>
              </a:rPr>
            </a:br>
            <a:br>
              <a:rPr lang="pl-PL" sz="1800" b="1" i="0" dirty="0">
                <a:solidFill>
                  <a:srgbClr val="1F4E79"/>
                </a:solidFill>
                <a:effectLst/>
                <a:latin typeface="Calibri Light" panose="020F0302020204030204" pitchFamily="34" charset="0"/>
              </a:rPr>
            </a:br>
            <a:br>
              <a:rPr lang="pl-PL" sz="1800" b="1" i="0" dirty="0">
                <a:solidFill>
                  <a:srgbClr val="1F4E79"/>
                </a:solidFill>
                <a:effectLst/>
                <a:latin typeface="Calibri Light" panose="020F0302020204030204" pitchFamily="34" charset="0"/>
              </a:rPr>
            </a:br>
            <a:r>
              <a:rPr lang="pl-PL" sz="2400" dirty="0">
                <a:solidFill>
                  <a:srgbClr val="1F4E79"/>
                </a:solidFill>
                <a:latin typeface="Calibri" panose="020F0502020204030204" pitchFamily="34" charset="0"/>
              </a:rPr>
              <a:t>L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ektorat rozpoczyna się na większości kierunków na II roku</a:t>
            </a:r>
            <a:b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</a:br>
            <a:b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</a:b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Test plasujący znajduje się na stronie JCJ</a:t>
            </a:r>
            <a:b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</a:br>
            <a:r>
              <a:rPr lang="pl-PL" sz="2400" b="0" i="0" u="none" strike="noStrike" dirty="0">
                <a:solidFill>
                  <a:srgbClr val="DE5F00"/>
                </a:solidFill>
                <a:effectLst/>
                <a:latin typeface="Calibri" panose="020F0502020204030204" pitchFamily="34" charset="0"/>
              </a:rPr>
              <a:t>https://jcj.uj.edu.pl/testy-plasujace</a:t>
            </a:r>
            <a:b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pl-PL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sz="2400" b="0" i="0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pl-PL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Zapisz się na lektorat w rejestracji USOS</a:t>
            </a:r>
            <a:br>
              <a:rPr lang="en-US" sz="11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880" y="4070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18998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D432634-1B05-09D6-D44E-2C6A75F88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120" y="1190793"/>
            <a:ext cx="8930640" cy="5162213"/>
          </a:xfrm>
        </p:spPr>
        <p:txBody>
          <a:bodyPr>
            <a:normAutofit/>
          </a:bodyPr>
          <a:lstStyle/>
          <a:p>
            <a:pPr algn="ctr"/>
            <a:br>
              <a:rPr lang="pl-PL" sz="2000" dirty="0">
                <a:solidFill>
                  <a:schemeClr val="bg2">
                    <a:lumMod val="25000"/>
                  </a:schemeClr>
                </a:solidFill>
              </a:rPr>
            </a:br>
            <a:r>
              <a:rPr lang="pl-PL" sz="2000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   - zapisz się na </a:t>
            </a:r>
            <a:r>
              <a:rPr lang="pl-PL" sz="2400" b="1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kurs ogólnodostępny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 (sekretariat JCJ)</a:t>
            </a:r>
            <a:r>
              <a:rPr lang="en-US" sz="2400" b="0" i="0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pl-PL" sz="2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       </a:t>
            </a:r>
            <a:r>
              <a:rPr lang="pl-PL" sz="2400" b="0" i="0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-</a:t>
            </a:r>
            <a:r>
              <a:rPr lang="pl-PL" sz="24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zrealizuj bezpłatnie </a:t>
            </a:r>
            <a:r>
              <a:rPr lang="pl-PL" sz="2400" b="1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interaktywny kurs 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na poziomie </a:t>
            </a:r>
            <a:r>
              <a:rPr lang="en-US" sz="2400" b="0" i="0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​</a:t>
            </a:r>
            <a:r>
              <a:rPr lang="pl-PL" sz="2400" b="0" i="0" u="none" strike="noStrike" dirty="0">
                <a:solidFill>
                  <a:srgbClr val="DE5F00"/>
                </a:solidFill>
                <a:effectLst/>
                <a:latin typeface="Calibri" panose="020F0502020204030204" pitchFamily="34" charset="0"/>
              </a:rPr>
              <a:t>B1- B2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  na           platformie </a:t>
            </a:r>
            <a:r>
              <a:rPr lang="pl-PL" sz="2400" b="1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Krakus</a:t>
            </a:r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 </a:t>
            </a:r>
            <a:r>
              <a:rPr lang="pl-PL" sz="2400" b="0" i="0" u="sng" strike="noStrike" dirty="0">
                <a:solidFill>
                  <a:srgbClr val="DE5F00"/>
                </a:solidFill>
                <a:effectLst/>
                <a:latin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https://jcj.uj.edu.pl/ksztalcenie/kurs-online</a:t>
            </a:r>
            <a:r>
              <a:rPr lang="pl-PL" sz="2400" b="0" i="0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​   </a:t>
            </a:r>
            <a:endParaRPr lang="pl-PL" sz="20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5" name="Obraz 4" descr="Obraz zawierający tekst">
            <a:extLst>
              <a:ext uri="{FF2B5EF4-FFF2-40B4-BE49-F238E27FC236}">
                <a16:creationId xmlns:a16="http://schemas.microsoft.com/office/drawing/2014/main" id="{C02246BC-C134-487B-A0D2-F4017148D4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1F126594-2D09-7188-1841-BC0881174D0F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5C78F3-2CA3-2A24-2717-23D7475522E2}"/>
              </a:ext>
            </a:extLst>
          </p:cNvPr>
          <p:cNvSpPr>
            <a:spLocks noGrp="1"/>
          </p:cNvSpPr>
          <p:nvPr/>
        </p:nvSpPr>
        <p:spPr>
          <a:xfrm>
            <a:off x="1803352" y="3437842"/>
            <a:ext cx="9418320" cy="235457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1"/>
                </a:solidFill>
              </a:rPr>
              <a:t>B2 minimalny poziom wymagany po ukończeniu I stopnia</a:t>
            </a:r>
            <a:endParaRPr lang="pl-PL" sz="2400" b="1" dirty="0">
              <a:solidFill>
                <a:schemeClr val="accent1"/>
              </a:solidFill>
              <a:cs typeface="Calibri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pl-PL" sz="2400" b="1" dirty="0">
              <a:solidFill>
                <a:schemeClr val="accent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pl-PL" sz="2400" b="1" dirty="0">
                <a:solidFill>
                  <a:schemeClr val="accent1"/>
                </a:solidFill>
              </a:rPr>
              <a:t>B2+ minimalny poziom wymagany dla jedn. mgr i II stopnia</a:t>
            </a:r>
            <a:endParaRPr lang="pl-PL" sz="2400" b="1" dirty="0">
              <a:solidFill>
                <a:schemeClr val="accent1"/>
              </a:solidFill>
              <a:cs typeface="Calibri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BCA0D259-CA4E-9BA4-2C3E-C755C5B7B7D9}"/>
              </a:ext>
            </a:extLst>
          </p:cNvPr>
          <p:cNvSpPr/>
          <p:nvPr/>
        </p:nvSpPr>
        <p:spPr>
          <a:xfrm>
            <a:off x="967740" y="1150433"/>
            <a:ext cx="807720" cy="693420"/>
          </a:xfrm>
          <a:prstGeom prst="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/>
              <a:t>A1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8D818E-B3A6-ED8A-639D-4FB197B99598}"/>
              </a:ext>
            </a:extLst>
          </p:cNvPr>
          <p:cNvSpPr/>
          <p:nvPr/>
        </p:nvSpPr>
        <p:spPr>
          <a:xfrm>
            <a:off x="967740" y="1897193"/>
            <a:ext cx="807720" cy="693420"/>
          </a:xfrm>
          <a:prstGeom prst="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 dirty="0"/>
              <a:t>A2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04F6A5-82D9-BBB7-6440-C0F71823AB73}"/>
              </a:ext>
            </a:extLst>
          </p:cNvPr>
          <p:cNvSpPr/>
          <p:nvPr/>
        </p:nvSpPr>
        <p:spPr>
          <a:xfrm>
            <a:off x="982980" y="2678430"/>
            <a:ext cx="807720" cy="693420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B1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DFE7F5C4-4519-DBF6-85E8-963E18C0B12D}"/>
              </a:ext>
            </a:extLst>
          </p:cNvPr>
          <p:cNvSpPr/>
          <p:nvPr/>
        </p:nvSpPr>
        <p:spPr>
          <a:xfrm>
            <a:off x="982980" y="3425190"/>
            <a:ext cx="807720" cy="693420"/>
          </a:xfrm>
          <a:prstGeom prst="rect">
            <a:avLst/>
          </a:prstGeom>
          <a:solidFill>
            <a:srgbClr val="0099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B2</a:t>
            </a: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BA3E7157-78D3-8B1E-18E3-A32A2DF5EDB4}"/>
              </a:ext>
            </a:extLst>
          </p:cNvPr>
          <p:cNvSpPr/>
          <p:nvPr/>
        </p:nvSpPr>
        <p:spPr>
          <a:xfrm>
            <a:off x="982980" y="4309110"/>
            <a:ext cx="807720" cy="69342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C1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1514F26E-7C57-2664-2455-9CC0A5EC45EC}"/>
              </a:ext>
            </a:extLst>
          </p:cNvPr>
          <p:cNvSpPr/>
          <p:nvPr/>
        </p:nvSpPr>
        <p:spPr>
          <a:xfrm>
            <a:off x="982980" y="5086350"/>
            <a:ext cx="807720" cy="693420"/>
          </a:xfrm>
          <a:prstGeom prst="rect">
            <a:avLst/>
          </a:prstGeom>
          <a:solidFill>
            <a:srgbClr val="00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l-PL" sz="3200" b="1"/>
              <a:t>C2</a:t>
            </a:r>
          </a:p>
        </p:txBody>
      </p:sp>
      <p:cxnSp>
        <p:nvCxnSpPr>
          <p:cNvPr id="12" name="Łącznik prostoliniowy 13">
            <a:extLst>
              <a:ext uri="{FF2B5EF4-FFF2-40B4-BE49-F238E27FC236}">
                <a16:creationId xmlns:a16="http://schemas.microsoft.com/office/drawing/2014/main" id="{CC78DE0E-807C-AA2B-1239-CE43A8CC9BBB}"/>
              </a:ext>
            </a:extLst>
          </p:cNvPr>
          <p:cNvCxnSpPr>
            <a:cxnSpLocks/>
          </p:cNvCxnSpPr>
          <p:nvPr/>
        </p:nvCxnSpPr>
        <p:spPr>
          <a:xfrm flipV="1">
            <a:off x="1775460" y="4644557"/>
            <a:ext cx="9292837" cy="7266"/>
          </a:xfrm>
          <a:prstGeom prst="line">
            <a:avLst/>
          </a:prstGeom>
          <a:ln w="28575">
            <a:solidFill>
              <a:srgbClr val="009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4">
            <a:extLst>
              <a:ext uri="{FF2B5EF4-FFF2-40B4-BE49-F238E27FC236}">
                <a16:creationId xmlns:a16="http://schemas.microsoft.com/office/drawing/2014/main" id="{285115EC-7030-AA1D-0F3B-864E9EDE8C6F}"/>
              </a:ext>
            </a:extLst>
          </p:cNvPr>
          <p:cNvCxnSpPr/>
          <p:nvPr/>
        </p:nvCxnSpPr>
        <p:spPr>
          <a:xfrm>
            <a:off x="1803352" y="3420158"/>
            <a:ext cx="9448800" cy="0"/>
          </a:xfrm>
          <a:prstGeom prst="line">
            <a:avLst/>
          </a:prstGeom>
          <a:ln w="28575">
            <a:solidFill>
              <a:srgbClr val="0099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F19CC27-11B4-5D0A-67BE-702412333071}"/>
              </a:ext>
            </a:extLst>
          </p:cNvPr>
          <p:cNvSpPr txBox="1"/>
          <p:nvPr/>
        </p:nvSpPr>
        <p:spPr>
          <a:xfrm>
            <a:off x="2296775" y="5002530"/>
            <a:ext cx="702756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b="0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- zapisz się na </a:t>
            </a:r>
            <a:r>
              <a:rPr lang="pl-PL" sz="2400" b="1" i="0" u="none" strike="noStrike" dirty="0">
                <a:solidFill>
                  <a:srgbClr val="1F4E79"/>
                </a:solidFill>
                <a:effectLst/>
                <a:latin typeface="Calibri" panose="020F0502020204030204" pitchFamily="34" charset="0"/>
              </a:rPr>
              <a:t>lektorat na poziomie </a:t>
            </a:r>
            <a:r>
              <a:rPr lang="pl-PL" sz="2400" b="1" i="0" u="none" strike="noStrike" dirty="0">
                <a:solidFill>
                  <a:srgbClr val="DE5F00"/>
                </a:solidFill>
                <a:effectLst/>
                <a:latin typeface="Calibri" panose="020F0502020204030204" pitchFamily="34" charset="0"/>
              </a:rPr>
              <a:t>C1 lub C2</a:t>
            </a:r>
            <a:endParaRPr lang="pl-PL" sz="2400" dirty="0">
              <a:solidFill>
                <a:srgbClr val="DE5F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54045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702560" y="609599"/>
            <a:ext cx="6520642" cy="1320800"/>
          </a:xfrm>
        </p:spPr>
        <p:txBody>
          <a:bodyPr/>
          <a:lstStyle/>
          <a:p>
            <a:pPr algn="ctr"/>
            <a:r>
              <a:rPr lang="pl-PL" b="1" dirty="0"/>
              <a:t>Certyfikaty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93367" y="1508167"/>
            <a:ext cx="7087153" cy="45173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pl-PL" dirty="0"/>
          </a:p>
          <a:p>
            <a:pPr marL="0" indent="0">
              <a:lnSpc>
                <a:spcPct val="120000"/>
              </a:lnSpc>
              <a:buNone/>
            </a:pPr>
            <a:r>
              <a:rPr lang="pl-PL" sz="2400" dirty="0">
                <a:solidFill>
                  <a:schemeClr val="accent1"/>
                </a:solidFill>
              </a:rPr>
              <a:t>Jeśli posiadasz </a:t>
            </a:r>
            <a:r>
              <a:rPr lang="pl-PL" sz="2400" dirty="0">
                <a:solidFill>
                  <a:srgbClr val="DE5F00"/>
                </a:solidFill>
              </a:rPr>
              <a:t>certyfikat językowy </a:t>
            </a:r>
            <a:r>
              <a:rPr lang="pl-PL" sz="2400" dirty="0">
                <a:solidFill>
                  <a:schemeClr val="accent1"/>
                </a:solidFill>
              </a:rPr>
              <a:t>potwierdzający znajomość języka obcego na poziomie minimum </a:t>
            </a:r>
            <a:r>
              <a:rPr lang="pl-PL" sz="2400" dirty="0">
                <a:solidFill>
                  <a:srgbClr val="DE5F00"/>
                </a:solidFill>
              </a:rPr>
              <a:t>C1</a:t>
            </a:r>
            <a:r>
              <a:rPr lang="pl-PL" sz="2400" dirty="0">
                <a:solidFill>
                  <a:schemeClr val="accent1"/>
                </a:solidFill>
              </a:rPr>
              <a:t> możesz na jego podstawie zaliczyć lektorat.</a:t>
            </a:r>
            <a:endParaRPr lang="pl-PL" sz="2400" dirty="0">
              <a:solidFill>
                <a:schemeClr val="accent1"/>
              </a:solidFill>
              <a:cs typeface="Calibri"/>
            </a:endParaRPr>
          </a:p>
          <a:p>
            <a:pPr marL="0" indent="0">
              <a:buNone/>
            </a:pPr>
            <a:endParaRPr lang="pl-PL" sz="2400" dirty="0">
              <a:solidFill>
                <a:schemeClr val="accent1"/>
              </a:solidFill>
            </a:endParaRPr>
          </a:p>
          <a:p>
            <a:pPr marL="0" indent="0">
              <a:buNone/>
            </a:pPr>
            <a:r>
              <a:rPr lang="pl-PL" sz="2400" dirty="0">
                <a:solidFill>
                  <a:schemeClr val="accent1"/>
                </a:solidFill>
              </a:rPr>
              <a:t>Wykaz uznawanych certyfikatów określa </a:t>
            </a:r>
            <a:r>
              <a:rPr lang="pl-PL" sz="2400" dirty="0">
                <a:solidFill>
                  <a:srgbClr val="DE5F00"/>
                </a:solidFill>
              </a:rPr>
              <a:t>zarządzenie nr 112 Rektora UJ</a:t>
            </a:r>
            <a:r>
              <a:rPr lang="pl-PL" sz="2400" dirty="0">
                <a:solidFill>
                  <a:schemeClr val="tx1"/>
                </a:solidFill>
              </a:rPr>
              <a:t>.</a:t>
            </a:r>
          </a:p>
        </p:txBody>
      </p:sp>
      <p:pic>
        <p:nvPicPr>
          <p:cNvPr id="1028" name="Picture 4" descr="Znalezione obrazy dla zapytania certyfikat j&amp;eogon;zykowy british counci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4942" y="1315652"/>
            <a:ext cx="2638425" cy="3752851"/>
          </a:xfrm>
          <a:prstGeom prst="rect">
            <a:avLst/>
          </a:prstGeom>
          <a:noFill/>
          <a:ln>
            <a:solidFill>
              <a:srgbClr val="0033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kursy-jezykowe-za-granica.com.pl/wp-content/uploads/2015/02/certyfika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61" y="2418509"/>
            <a:ext cx="2702154" cy="3718560"/>
          </a:xfrm>
          <a:prstGeom prst="rect">
            <a:avLst/>
          </a:prstGeom>
          <a:noFill/>
          <a:ln>
            <a:solidFill>
              <a:srgbClr val="00339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Znalezione obrazy dla zapytania toefl certificat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876" y="3488215"/>
            <a:ext cx="3729141" cy="2878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rostokąt 6"/>
          <p:cNvSpPr/>
          <p:nvPr/>
        </p:nvSpPr>
        <p:spPr>
          <a:xfrm>
            <a:off x="3431228" y="5810037"/>
            <a:ext cx="1155789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i="1"/>
              <a:t>https://www.google.pl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0" y="6410403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rgbClr val="003399"/>
                </a:solidFill>
              </a:rPr>
              <a:t> </a:t>
            </a:r>
          </a:p>
        </p:txBody>
      </p:sp>
      <p:pic>
        <p:nvPicPr>
          <p:cNvPr id="4" name="Obraz 3" descr="Obraz zawierający tekst">
            <a:extLst>
              <a:ext uri="{FF2B5EF4-FFF2-40B4-BE49-F238E27FC236}">
                <a16:creationId xmlns:a16="http://schemas.microsoft.com/office/drawing/2014/main" id="{CF43168D-C0BF-4A09-0D93-1B5B640D5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5B48246F-AEE9-EE9C-BB51-1367F59F7300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1010139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774699"/>
            <a:ext cx="10515600" cy="977901"/>
          </a:xfrm>
        </p:spPr>
        <p:txBody>
          <a:bodyPr>
            <a:normAutofit/>
          </a:bodyPr>
          <a:lstStyle/>
          <a:p>
            <a:pPr algn="ctr"/>
            <a:r>
              <a:rPr lang="pl-PL" b="1" dirty="0"/>
              <a:t>Kursy tematyczne </a:t>
            </a:r>
          </a:p>
        </p:txBody>
      </p:sp>
      <p:graphicFrame>
        <p:nvGraphicFramePr>
          <p:cNvPr id="10" name="Symbol zastępczy zawartości 2">
            <a:extLst>
              <a:ext uri="{FF2B5EF4-FFF2-40B4-BE49-F238E27FC236}">
                <a16:creationId xmlns:a16="http://schemas.microsoft.com/office/drawing/2014/main" id="{51CF6985-5742-4A7D-9A30-0B85269BC97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2253986"/>
              </p:ext>
            </p:extLst>
          </p:nvPr>
        </p:nvGraphicFramePr>
        <p:xfrm>
          <a:off x="558078" y="3773724"/>
          <a:ext cx="10415337" cy="2342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Prostokąt 3"/>
          <p:cNvSpPr/>
          <p:nvPr/>
        </p:nvSpPr>
        <p:spPr>
          <a:xfrm>
            <a:off x="328863" y="1834732"/>
            <a:ext cx="10268017" cy="193899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2400" dirty="0">
                <a:solidFill>
                  <a:schemeClr val="accent1"/>
                </a:solidFill>
              </a:rPr>
              <a:t>doskonalisz umiejętności językowe, poszerzasz słownictwo, przygotowujesz się do pracy w międzynarodowym środowisku</a:t>
            </a:r>
          </a:p>
          <a:p>
            <a:pPr marL="457200" indent="-457200">
              <a:buFont typeface="Wingdings" panose="020B0604020202020204" pitchFamily="34" charset="0"/>
              <a:buChar char="Ø"/>
            </a:pPr>
            <a:r>
              <a:rPr lang="pl-PL" sz="2400" dirty="0">
                <a:solidFill>
                  <a:schemeClr val="accent1"/>
                </a:solidFill>
              </a:rPr>
              <a:t>poznajesz język specjalistyczny z zakresu nauk społecznych, humanistycznych i ścisłych</a:t>
            </a:r>
            <a:endParaRPr lang="pl-PL" sz="2400" dirty="0">
              <a:solidFill>
                <a:schemeClr val="accent1"/>
              </a:solidFill>
              <a:cs typeface="Calibri"/>
            </a:endParaRPr>
          </a:p>
        </p:txBody>
      </p:sp>
      <p:pic>
        <p:nvPicPr>
          <p:cNvPr id="3" name="Obraz 2" descr="Obraz zawierający tekst">
            <a:extLst>
              <a:ext uri="{FF2B5EF4-FFF2-40B4-BE49-F238E27FC236}">
                <a16:creationId xmlns:a16="http://schemas.microsoft.com/office/drawing/2014/main" id="{127029C2-738D-1A58-0138-85EE48300A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3" y="292700"/>
            <a:ext cx="1866467" cy="881783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E15EE51-A5E5-5B68-7A10-FF04278694D3}"/>
              </a:ext>
            </a:extLst>
          </p:cNvPr>
          <p:cNvSpPr txBox="1"/>
          <p:nvPr/>
        </p:nvSpPr>
        <p:spPr>
          <a:xfrm>
            <a:off x="11730335" y="699731"/>
            <a:ext cx="461665" cy="5191277"/>
          </a:xfrm>
          <a:prstGeom prst="rect">
            <a:avLst/>
          </a:prstGeom>
          <a:noFill/>
        </p:spPr>
        <p:txBody>
          <a:bodyPr vert="vert270" wrap="square" rtlCol="0" anchor="ctr">
            <a:spAutoFit/>
          </a:bodyPr>
          <a:lstStyle/>
          <a:p>
            <a:r>
              <a:rPr lang="pl-PL" dirty="0">
                <a:solidFill>
                  <a:schemeClr val="bg1">
                    <a:alpha val="75000"/>
                  </a:schemeClr>
                </a:solidFill>
              </a:rPr>
              <a:t>Wydział Zarządzania i Komunikacji Społecznej</a:t>
            </a:r>
          </a:p>
        </p:txBody>
      </p:sp>
    </p:spTree>
    <p:extLst>
      <p:ext uri="{BB962C8B-B14F-4D97-AF65-F5344CB8AC3E}">
        <p14:creationId xmlns:p14="http://schemas.microsoft.com/office/powerpoint/2010/main" val="374421681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6E34D76-E9DB-495C-B69F-06253833B35C}"/>
  <p:tag name="ISPRING_RESOURCE_FOLDER" val="C:\Users\Mariusz Ślazyk\Documents\prezentacja_wziks\"/>
  <p:tag name="ISPRING_PRESENTATION_PATH" val="C:\Users\Mariusz Ślazyk\Documents\prezentacja_wziks.pptx"/>
  <p:tag name="ISPRING_PROJECT_VERSION" val="9.3"/>
  <p:tag name="ISPRING_PROJECT_FOLDER_UPDATED" val="1"/>
  <p:tag name="ISPRING_LMS_API_VERSION" val="SCORM 2004 (4th edition)"/>
  <p:tag name="ISPRING_ULTRA_SCORM_COURSE_ID" val="D3CC5DF0-7A04-4A10-83AF-60C0F0C457C2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f\uFFFD\u0002{72BAC4C0-3180-45E8-BDDA-AEF3164DDB31}&quot;,&quot;C:\\Users\\Mariusz Ślazyk\\Documents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PASSING_SCORE" val="100.000000"/>
  <p:tag name="ISPRING_PRESENTATION_TITLE" val="prezentacja_wziks"/>
  <p:tag name="ISPRING_FIRST_PUBLI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078D2C-3E23-4750-9E64-01AB2FBBB5EE}:256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4f0d8d55-9b03-425f-bd9a-ffd8b7949c30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27D52B-D15F-4CEB-A05A-8F8063D3893E}:259"/>
  <p:tag name="_|QOMOQUESTION" val="&lt;?xml version=&quot;1.0&quot;?&gt;&#10;&lt;Question xmlns:xsd=&quot;http://www.w3.org/2001/XMLSchema&quot; xmlns:xsi=&quot;http://www.w3.org/2001/XMLSchema-instance&quot;&gt;&#10;  &lt;Timer&gt;30&lt;/Timer&gt;&#10;  &lt;Answer /&gt;&#10;  &lt;Point&gt;10&lt;/Point&gt;&#10;  &lt;ID&gt;8f9f903f-5195-4179-953c-0c153dfbf1ce&lt;/ID&gt;&#10;  &lt;No&gt;0&lt;/No&gt;&#10;  &lt;Options&gt;&#10;    &lt;Option&gt;&#10;      &lt;IsCorrect&gt;false&lt;/IsCorrect&gt;&#10;      &lt;ID&gt;1&lt;/ID&gt;&#10;      &lt;Text /&gt;&#10;      &lt;Point&gt;1&lt;/Point&gt;&#10;    &lt;/Option&gt;&#10;    &lt;Option&gt;&#10;      &lt;IsCorrect&gt;false&lt;/IsCorrect&gt;&#10;      &lt;ID&gt;2&lt;/ID&gt;&#10;      &lt;Text /&gt;&#10;      &lt;Point&gt;2&lt;/Point&gt;&#10;    &lt;/Option&gt;&#10;  &lt;/Options&gt;&#10;  &lt;Text /&gt;&#10;  &lt;Type&gt;2&lt;/Type&gt;&#10;  &lt;Mode&gt;0&lt;/Mode&gt;&#10;  &lt;FOption&gt;0&lt;/FOption&gt;&#10;&lt;/Question&gt;"/>
</p:tagLst>
</file>

<file path=ppt/theme/theme1.xml><?xml version="1.0" encoding="utf-8"?>
<a:theme xmlns:a="http://schemas.openxmlformats.org/drawingml/2006/main" name="Faseta">
  <a:themeElements>
    <a:clrScheme name="Niestandardowy 1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B5394"/>
      </a:accent1>
      <a:accent2>
        <a:srgbClr val="0075A2"/>
      </a:accent2>
      <a:accent3>
        <a:srgbClr val="089CA2"/>
      </a:accent3>
      <a:accent4>
        <a:srgbClr val="0B9B74"/>
      </a:accent4>
      <a:accent5>
        <a:srgbClr val="54A838"/>
      </a:accent5>
      <a:accent6>
        <a:srgbClr val="7E9532"/>
      </a:accent6>
      <a:hlink>
        <a:srgbClr val="B76C00"/>
      </a:hlink>
      <a:folHlink>
        <a:srgbClr val="3ECCB4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_wziks_inauguracja.potx" id="{56E9DD97-AE06-47BA-A970-EFE12DB579AE}" vid="{10B20771-109A-4D55-802E-EBEF92958F52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prezentacja_wziks_inauguracja</Template>
  <TotalTime>974</TotalTime>
  <Words>444</Words>
  <Application>Microsoft Office PowerPoint</Application>
  <PresentationFormat>Panoramiczny</PresentationFormat>
  <Paragraphs>94</Paragraphs>
  <Slides>14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Trebuchet MS</vt:lpstr>
      <vt:lpstr>Wingdings</vt:lpstr>
      <vt:lpstr>Wingdings 3</vt:lpstr>
      <vt:lpstr>Faseta</vt:lpstr>
      <vt:lpstr>Inauguracja roku akademickiego 2023/24</vt:lpstr>
      <vt:lpstr>ul. Ingardena 3</vt:lpstr>
      <vt:lpstr> </vt:lpstr>
      <vt:lpstr>Lektoraty w JCJ </vt:lpstr>
      <vt:lpstr>  Dlaczego lektorat?</vt:lpstr>
      <vt:lpstr>Przed lektoratem   Lektorat rozpoczyna się na większości kierunków na II roku  Test plasujący znajduje się na stronie JCJ https://jcj.uj.edu.pl/testy-plasujace ​ ​ Zapisz się na lektorat w rejestracji USOS </vt:lpstr>
      <vt:lpstr>     - zapisz się na kurs ogólnodostępny (sekretariat JCJ)​               - zrealizuj bezpłatnie interaktywny kurs na poziomie ​B1- B2  na           platformie Krakus https://jcj.uj.edu.pl/ksztalcenie/kurs-online​   </vt:lpstr>
      <vt:lpstr>Certyfikaty</vt:lpstr>
      <vt:lpstr>Kursy tematyczne </vt:lpstr>
      <vt:lpstr>Krótkie Kursy Językowe 10h/15/20h</vt:lpstr>
      <vt:lpstr> Kursy komercyjne   </vt:lpstr>
      <vt:lpstr> Strona internetowa JCJ</vt:lpstr>
      <vt:lpstr>Prezentacja programu PowerPoint</vt:lpstr>
      <vt:lpstr>Dziękuję za uwagę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2023/24</dc:title>
  <dc:creator>Joanna Klinger-Krizar</dc:creator>
  <cp:lastModifiedBy>Joanna Klinger-Krizar</cp:lastModifiedBy>
  <cp:revision>4</cp:revision>
  <dcterms:created xsi:type="dcterms:W3CDTF">2023-09-15T07:12:40Z</dcterms:created>
  <dcterms:modified xsi:type="dcterms:W3CDTF">2023-10-03T17:19:52Z</dcterms:modified>
</cp:coreProperties>
</file>