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2" r:id="rId1"/>
  </p:sldMasterIdLst>
  <p:notesMasterIdLst>
    <p:notesMasterId r:id="rId6"/>
  </p:notesMasterIdLst>
  <p:sldIdLst>
    <p:sldId id="261" r:id="rId2"/>
    <p:sldId id="262" r:id="rId3"/>
    <p:sldId id="263" r:id="rId4"/>
    <p:sldId id="264" r:id="rId5"/>
  </p:sldIdLst>
  <p:sldSz cx="12192000" cy="6858000"/>
  <p:notesSz cx="6858000" cy="9144000"/>
  <p:custDataLst>
    <p:tags r:id="rId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5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7F5A4B-9C67-3807-2D00-D4C755EBBFE7}" v="80" dt="2023-09-22T21:29:03.233"/>
    <p1510:client id="{0CB00952-DD33-12A2-07A3-C3F8EBD01843}" v="113" dt="2023-09-22T21:14:32.60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C040F3-DDB2-4D06-921D-5B6BDBFC2E18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7BB3B4-39CB-41AD-91BE-5C7EAE336E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455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6539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5399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65732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68423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635573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75143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05049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3773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07171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7491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8397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7642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0913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3C0DE7E8-8AA7-B05F-7E0B-A9B1B675A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8916" y="781582"/>
            <a:ext cx="5069940" cy="757508"/>
          </a:xfrm>
        </p:spPr>
        <p:txBody>
          <a:bodyPr>
            <a:normAutofit/>
          </a:bodyPr>
          <a:lstStyle/>
          <a:p>
            <a:pPr algn="r"/>
            <a:r>
              <a:rPr lang="pl-PL" sz="2000"/>
              <a:t>Kliknij, aby edytować styl</a:t>
            </a:r>
            <a:endParaRPr lang="pl-PL" sz="2000" dirty="0"/>
          </a:p>
        </p:txBody>
      </p:sp>
      <p:pic>
        <p:nvPicPr>
          <p:cNvPr id="6" name="Obraz 5" descr="Obraz zawierający tekst">
            <a:extLst>
              <a:ext uri="{FF2B5EF4-FFF2-40B4-BE49-F238E27FC236}">
                <a16:creationId xmlns:a16="http://schemas.microsoft.com/office/drawing/2014/main" id="{ACC0703F-0F20-1B8E-5788-5731FF55E6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3" y="292700"/>
            <a:ext cx="1866467" cy="881783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D4F0EA53-3A9F-3780-264B-CFF8891BE3D1}"/>
              </a:ext>
            </a:extLst>
          </p:cNvPr>
          <p:cNvSpPr txBox="1"/>
          <p:nvPr userDrawn="1"/>
        </p:nvSpPr>
        <p:spPr>
          <a:xfrm>
            <a:off x="11730335" y="699731"/>
            <a:ext cx="461665" cy="5191277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r>
              <a:rPr lang="pl-PL" dirty="0">
                <a:solidFill>
                  <a:schemeClr val="bg1">
                    <a:alpha val="75000"/>
                  </a:schemeClr>
                </a:solidFill>
              </a:rPr>
              <a:t>Wydział Zarządzania i Komunikacji Społecznej</a:t>
            </a:r>
          </a:p>
        </p:txBody>
      </p:sp>
      <p:sp>
        <p:nvSpPr>
          <p:cNvPr id="8" name="Symbol zastępczy zawartości 6">
            <a:extLst>
              <a:ext uri="{FF2B5EF4-FFF2-40B4-BE49-F238E27FC236}">
                <a16:creationId xmlns:a16="http://schemas.microsoft.com/office/drawing/2014/main" id="{1419F45B-4968-074A-7064-BA30E68BE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88077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21105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7975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869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06436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3" r:id="rId1"/>
    <p:sldLayoutId id="2147483944" r:id="rId2"/>
    <p:sldLayoutId id="2147483945" r:id="rId3"/>
    <p:sldLayoutId id="2147483946" r:id="rId4"/>
    <p:sldLayoutId id="2147483947" r:id="rId5"/>
    <p:sldLayoutId id="2147483948" r:id="rId6"/>
    <p:sldLayoutId id="2147483949" r:id="rId7"/>
    <p:sldLayoutId id="2147483950" r:id="rId8"/>
    <p:sldLayoutId id="2147483951" r:id="rId9"/>
    <p:sldLayoutId id="2147483952" r:id="rId10"/>
    <p:sldLayoutId id="2147483953" r:id="rId11"/>
    <p:sldLayoutId id="2147483954" r:id="rId12"/>
    <p:sldLayoutId id="2147483955" r:id="rId13"/>
    <p:sldLayoutId id="2147483956" r:id="rId14"/>
    <p:sldLayoutId id="2147483957" r:id="rId15"/>
    <p:sldLayoutId id="214748395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5C67E9C-EFBA-1D36-81C2-C0D40D5AB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8992" y="810337"/>
            <a:ext cx="5558770" cy="843772"/>
          </a:xfrm>
        </p:spPr>
        <p:txBody>
          <a:bodyPr/>
          <a:lstStyle/>
          <a:p>
            <a:r>
              <a:rPr lang="pl-PL" dirty="0"/>
              <a:t>PRACOWNIA RADIOWA</a:t>
            </a:r>
          </a:p>
        </p:txBody>
      </p:sp>
      <p:pic>
        <p:nvPicPr>
          <p:cNvPr id="7" name="Symbol zastępczy zawartości 6" descr="Obraz zawierający tekst, zrzut ekranu, ubrania, osoba&#10;&#10;Opis wygenerowany automatycznie">
            <a:extLst>
              <a:ext uri="{FF2B5EF4-FFF2-40B4-BE49-F238E27FC236}">
                <a16:creationId xmlns:a16="http://schemas.microsoft.com/office/drawing/2014/main" id="{2252F6DD-FFD3-C357-8EF9-C8F475BD12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9091" y="1427344"/>
            <a:ext cx="8063681" cy="5246621"/>
          </a:xfrm>
        </p:spPr>
      </p:pic>
    </p:spTree>
    <p:extLst>
      <p:ext uri="{BB962C8B-B14F-4D97-AF65-F5344CB8AC3E}">
        <p14:creationId xmlns:p14="http://schemas.microsoft.com/office/powerpoint/2010/main" val="2326435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ymbol zastępczy zawartości 10" descr="Obraz zawierający tekst, Czcionka, zrzut ekranu, logo&#10;&#10;Opis wygenerowany automatycznie">
            <a:extLst>
              <a:ext uri="{FF2B5EF4-FFF2-40B4-BE49-F238E27FC236}">
                <a16:creationId xmlns:a16="http://schemas.microsoft.com/office/drawing/2014/main" id="{50F58AFC-24C6-FE9D-D11B-FA90FB0063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3885"/>
          <a:stretch/>
        </p:blipFill>
        <p:spPr>
          <a:xfrm>
            <a:off x="720960" y="1384211"/>
            <a:ext cx="8523873" cy="4987830"/>
          </a:xfrm>
        </p:spPr>
      </p:pic>
    </p:spTree>
    <p:extLst>
      <p:ext uri="{BB962C8B-B14F-4D97-AF65-F5344CB8AC3E}">
        <p14:creationId xmlns:p14="http://schemas.microsoft.com/office/powerpoint/2010/main" val="971386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ymbol zastępczy zawartości 1" descr="Obraz zawierający ubrania, tekst, człowiek, osoba&#10;&#10;Opis wygenerowany automatycznie">
            <a:extLst>
              <a:ext uri="{FF2B5EF4-FFF2-40B4-BE49-F238E27FC236}">
                <a16:creationId xmlns:a16="http://schemas.microsoft.com/office/drawing/2014/main" id="{0EF53D36-91B9-412B-0D4B-1917017812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92" y="3985"/>
            <a:ext cx="12190019" cy="6856885"/>
          </a:xfrm>
        </p:spPr>
      </p:pic>
    </p:spTree>
    <p:extLst>
      <p:ext uri="{BB962C8B-B14F-4D97-AF65-F5344CB8AC3E}">
        <p14:creationId xmlns:p14="http://schemas.microsoft.com/office/powerpoint/2010/main" val="1140732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ymbol zastępczy zawartości 1" descr="Obraz zawierający tekst, kreskówka, design, ilustracja&#10;&#10;Opis wygenerowany automatycznie">
            <a:extLst>
              <a:ext uri="{FF2B5EF4-FFF2-40B4-BE49-F238E27FC236}">
                <a16:creationId xmlns:a16="http://schemas.microsoft.com/office/drawing/2014/main" id="{DBB110E0-8F53-3179-AD17-9869915A3B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534" y="1821991"/>
            <a:ext cx="8940736" cy="5030961"/>
          </a:xfrm>
        </p:spPr>
      </p:pic>
    </p:spTree>
    <p:extLst>
      <p:ext uri="{BB962C8B-B14F-4D97-AF65-F5344CB8AC3E}">
        <p14:creationId xmlns:p14="http://schemas.microsoft.com/office/powerpoint/2010/main" val="177239751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06E34D76-E9DB-495C-B69F-06253833B35C}"/>
  <p:tag name="ISPRING_RESOURCE_FOLDER" val="C:\Users\Mariusz Ślazyk\Documents\prezentacja_wziks\"/>
  <p:tag name="ISPRING_PRESENTATION_PATH" val="C:\Users\Mariusz Ślazyk\Documents\prezentacja_wziks.pptx"/>
  <p:tag name="ISPRING_PROJECT_VERSION" val="9.3"/>
  <p:tag name="ISPRING_PROJECT_FOLDER_UPDATED" val="1"/>
  <p:tag name="ISPRING_LMS_API_VERSION" val="SCORM 2004 (4th edition)"/>
  <p:tag name="ISPRING_ULTRA_SCORM_COURSE_ID" val="D3CC5DF0-7A04-4A10-83AF-60C0F0C457C2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uFFFD\f\uFFFD\u0002{72BAC4C0-3180-45E8-BDDA-AEF3164DDB31}&quot;,&quot;C:\\Users\\Mariusz Ślazyk\\Documents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PASSING_SCORE" val="100.000000"/>
  <p:tag name="ISPRING_PRESENTATION_TITLE" val="prezentacja_wziks"/>
  <p:tag name="ISPRING_FIRST_PUBLISH" val="1"/>
</p:tagLst>
</file>

<file path=ppt/theme/theme1.xml><?xml version="1.0" encoding="utf-8"?>
<a:theme xmlns:a="http://schemas.openxmlformats.org/drawingml/2006/main" name="Faseta">
  <a:themeElements>
    <a:clrScheme name="Niestandardowy 1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B5394"/>
      </a:accent1>
      <a:accent2>
        <a:srgbClr val="0075A2"/>
      </a:accent2>
      <a:accent3>
        <a:srgbClr val="089CA2"/>
      </a:accent3>
      <a:accent4>
        <a:srgbClr val="0B9B74"/>
      </a:accent4>
      <a:accent5>
        <a:srgbClr val="54A838"/>
      </a:accent5>
      <a:accent6>
        <a:srgbClr val="7E9532"/>
      </a:accent6>
      <a:hlink>
        <a:srgbClr val="B76C00"/>
      </a:hlink>
      <a:folHlink>
        <a:srgbClr val="3ECCB4"/>
      </a:folHlink>
    </a:clrScheme>
    <a:fontScheme name="Fas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_wziks_inauguracja.potx" id="{56E9DD97-AE06-47BA-A970-EFE12DB579AE}" vid="{10B20771-109A-4D55-802E-EBEF92958F52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prezentacja_wziks_inauguracja</Template>
  <TotalTime>0</TotalTime>
  <Words>2</Words>
  <Application>Microsoft Office PowerPoint</Application>
  <PresentationFormat>Panoramiczny</PresentationFormat>
  <Paragraphs>1</Paragraphs>
  <Slides>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</vt:i4>
      </vt:variant>
    </vt:vector>
  </HeadingPairs>
  <TitlesOfParts>
    <vt:vector size="9" baseType="lpstr">
      <vt:lpstr>Arial</vt:lpstr>
      <vt:lpstr>Calibri</vt:lpstr>
      <vt:lpstr>Trebuchet MS</vt:lpstr>
      <vt:lpstr>Wingdings 3</vt:lpstr>
      <vt:lpstr>Faseta</vt:lpstr>
      <vt:lpstr>PRACOWNIA RADIOWA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Inauguracja roku akademickiego 2023/24</dc:title>
  <dc:creator>Joanna Klinger-Krizar</dc:creator>
  <cp:lastModifiedBy>Joanna Klinger-Krizar</cp:lastModifiedBy>
  <cp:revision>95</cp:revision>
  <dcterms:created xsi:type="dcterms:W3CDTF">2023-09-15T07:12:40Z</dcterms:created>
  <dcterms:modified xsi:type="dcterms:W3CDTF">2023-10-03T17:22:03Z</dcterms:modified>
</cp:coreProperties>
</file>